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90" r:id="rId3"/>
    <p:sldId id="270" r:id="rId4"/>
    <p:sldId id="293" r:id="rId5"/>
    <p:sldId id="29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A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63235-34E8-473A-AFB0-89DAF81C52E0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7739E-1C0D-4492-AAD0-68907DCE5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25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EA972-7042-472F-82E1-1F66A16D155D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5E404-E9C1-4F6B-8F48-1E78C5E610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95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3.jpe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5E404-E9C1-4F6B-8F48-1E78C5E6109A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C:\Users\User\Desktop\Certificate\101MSDCF\DSC091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762000"/>
            <a:ext cx="4495800" cy="3352799"/>
          </a:xfrm>
          <a:prstGeom prst="rect">
            <a:avLst/>
          </a:prstGeom>
          <a:noFill/>
        </p:spPr>
      </p:pic>
      <p:pic>
        <p:nvPicPr>
          <p:cNvPr id="1027" name="Picture 3" descr="C:\Users\User\Desktop\Certificate\101MSDCF\DSC091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648200"/>
            <a:ext cx="5257800" cy="3705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888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9A8D-27D3-4BC2-96EA-C506FFC66594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D9A8D-27D3-4BC2-96EA-C506FFC66594}" type="datetimeFigureOut">
              <a:rPr lang="en-US" smtClean="0"/>
              <a:pPr/>
              <a:t>09-Nov-23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C3E76-0D1D-4A68-A55D-4EF5EFF6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1143000"/>
            <a:ext cx="8001000" cy="43053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</a:t>
            </a:r>
            <a:r>
              <a:rPr lang="en-US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elq t ‡ewmK mv‡f©wqs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welq †KvW t 27821  ce© t 2q </a:t>
            </a:r>
            <a:r>
              <a:rPr lang="en-US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ce</a:t>
            </a:r>
            <a:r>
              <a:rPr lang="en-US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©</a:t>
            </a:r>
          </a:p>
          <a:p>
            <a:endParaRPr lang="en-US" sz="24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b="1" u="sng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400" b="1" u="sng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u="sng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cwiwPwZ</a:t>
            </a:r>
            <a:r>
              <a:rPr lang="en-US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‡gvt †gveviK †nv‡mb</a:t>
            </a:r>
            <a:b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Aa¨ÿ</a:t>
            </a:r>
          </a:p>
          <a:p>
            <a:r>
              <a:rPr lang="en-US" sz="40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</a:t>
            </a:r>
            <a:r>
              <a:rPr lang="en-US" sz="40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vsjv‡`k mv‡f© Bbw÷wUDU,Kzwgjøv|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09600" y="2819400"/>
            <a:ext cx="8001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914400"/>
            <a:ext cx="8153400" cy="4724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b="1" dirty="0">
                <a:solidFill>
                  <a:srgbClr val="FFFF00"/>
                </a:solidFill>
                <a:latin typeface="SutonnyMJ" pitchFamily="2" charset="0"/>
              </a:rPr>
              <a:t>R‡ei bvg: </a:t>
            </a:r>
            <a:r>
              <a:rPr lang="en-US" dirty="0">
                <a:solidFill>
                  <a:srgbClr val="00B0F0"/>
                </a:solidFill>
                <a:latin typeface="SutonnyMJ" pitchFamily="2" charset="0"/>
              </a:rPr>
              <a:t>‡cøb †Uwe‡ji mvnv‡h¨ †Kvb we›`yi Ae¯’vb wbY©q| </a:t>
            </a:r>
            <a:endParaRPr lang="en-US" dirty="0" smtClean="0">
              <a:solidFill>
                <a:srgbClr val="00B0F0"/>
              </a:solidFill>
              <a:latin typeface="SutonnyMJ" pitchFamily="2" charset="0"/>
            </a:endParaRPr>
          </a:p>
          <a:p>
            <a:r>
              <a:rPr lang="en-US" b="1" dirty="0" smtClean="0">
                <a:solidFill>
                  <a:srgbClr val="00B0F0"/>
                </a:solidFill>
                <a:latin typeface="SutonnyMJ" pitchFamily="2" charset="0"/>
              </a:rPr>
              <a:t>D‡Ïk</a:t>
            </a:r>
            <a:r>
              <a:rPr lang="en-US" b="1" dirty="0">
                <a:solidFill>
                  <a:srgbClr val="00B0F0"/>
                </a:solidFill>
                <a:latin typeface="SutonnyMJ" pitchFamily="2" charset="0"/>
              </a:rPr>
              <a:t>¨: 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</a:rPr>
              <a:t>gv‡V Aew¯’Z ‡Kvb we›`y‡K b·vi Dci ¯’vcb m¤ú‡K© AwfÁZv AR©b|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SutonnyMJ" pitchFamily="2" charset="0"/>
              </a:rPr>
              <a:t>cÖ‡qvRbxq 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</a:rPr>
              <a:t>hš¿cvwZ: 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</a:rPr>
              <a:t>1| †Zcvqv †cøb‡Uwej| 2| Gwj‡WW 3| Ijbmn wPgUv| 4| w¯úwiU †j‡fj| 5| AvqZKvi K¤úvm| 6| Wªwqs wmU, ievi, †cwÝj BZ¨vw`|</a:t>
            </a:r>
            <a:endParaRPr lang="en-US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096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381000"/>
            <a:ext cx="7620001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100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762000"/>
            <a:ext cx="8458200" cy="48320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SutonnyMJ" pitchFamily="2" charset="0"/>
              </a:rPr>
              <a:t>Kv‡Ri aviv: </a:t>
            </a:r>
            <a:r>
              <a:rPr lang="en-US" sz="2800" dirty="0">
                <a:latin typeface="SutonnyMJ" pitchFamily="2" charset="0"/>
              </a:rPr>
              <a:t>1| ‡Zcvqv wZbwU A‡bKUv mgevû wÎf’R AvK…wZ‡Z gvwUi †÷k‡bi Dci Ggbfv‡e QovBqv `vI †hb ‡UwejwU myweavgZ D”PZvq _v‡K| 2| †Zcvqv gv_vq †Uwej ¯’vcb Ki| 3| w¯úwiU †j‡f‡ji mvnv‡h¨ †UwejwU‡K mgZj Ki| 4| wm‡Ui Dci AvqZKvi K¤úv‡mi mvnv‡h¨ DËi w`‡K wb‡`©kK †iLv A¼b Ki| 5| Wªwqs mx‡U A¼b †÷kb we›`y I f~wgi †÷kb we›`y‡K GKB Djø¤^ †iLvq Avbvqb Ki| 6| GB Kv‡Ri Rb¨ Ijbmn wPgUv e¨envi Ki| wPgUvi Dc‡ii cÖv‡šÍ Ijb SzjvBqv f~wgi †÷kb we›`yi mwnZ wgjvI| 7| wPgUvi cwie‡Z© gv‡e©j ev cv_i LÛ KvM‡R Aw¼Z †÷kb eivei †Uwe‡ji wb‡P †_‡K †dwjqv w`qvI †÷kb wgjvb hvq| 8| GBfv‡e KvM‡Ri Dci Aw¼Z †÷kb we›`y f~wgi †÷kb we›`yi mv‡_ wgjv‡bv nq| </a:t>
            </a:r>
            <a:endParaRPr lang="en-US" sz="2800" dirty="0">
              <a:solidFill>
                <a:srgbClr val="FFFF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3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1295400"/>
            <a:ext cx="8153400" cy="43053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SutonnyMJ" pitchFamily="2" charset="0"/>
              <a:cs typeface="SutonnyMJ" pitchFamily="2" charset="0"/>
            </a:endParaRPr>
          </a:p>
          <a:p>
            <a:endParaRPr lang="en-US" b="1" dirty="0">
              <a:latin typeface="SutonnyMJ" pitchFamily="2" charset="0"/>
              <a:cs typeface="SutonnyMJ" pitchFamily="2" charset="0"/>
            </a:endParaRPr>
          </a:p>
          <a:p>
            <a:endParaRPr lang="en-US" dirty="0" smtClean="0">
              <a:solidFill>
                <a:srgbClr val="FFFF00"/>
              </a:solidFill>
              <a:latin typeface="SutonnyMJ" pitchFamily="2" charset="0"/>
            </a:endParaRPr>
          </a:p>
          <a:p>
            <a:r>
              <a:rPr lang="en-US" dirty="0">
                <a:solidFill>
                  <a:srgbClr val="00B050"/>
                </a:solidFill>
                <a:latin typeface="SutonnyMJ" pitchFamily="2" charset="0"/>
              </a:rPr>
              <a:t>gv‡V Aew¯’Z ‡Kvb we›`y‡K b·vi Dci ¯’vcb m¤ú‡K© AwfÁZv AR©b|</a:t>
            </a:r>
            <a:endParaRPr lang="en-US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971800" y="1676400"/>
            <a:ext cx="2819400" cy="114300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g~j¨vqb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12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332</TotalTime>
  <Words>288</Words>
  <Application>Microsoft Office PowerPoint</Application>
  <PresentationFormat>On-screen Show (4:3)</PresentationFormat>
  <Paragraphs>16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Md Anowar Hossain</cp:lastModifiedBy>
  <cp:revision>48</cp:revision>
  <dcterms:created xsi:type="dcterms:W3CDTF">2013-09-23T14:34:01Z</dcterms:created>
  <dcterms:modified xsi:type="dcterms:W3CDTF">2023-11-09T05:13:53Z</dcterms:modified>
</cp:coreProperties>
</file>