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0" r:id="rId3"/>
    <p:sldId id="270" r:id="rId4"/>
    <p:sldId id="293" r:id="rId5"/>
    <p:sldId id="29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3235-34E8-473A-AFB0-89DAF81C52E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7739E-1C0D-4492-AAD0-68907DCE5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A972-7042-472F-82E1-1F66A16D155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E404-E9C1-4F6B-8F48-1E78C5E61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5E404-E9C1-4F6B-8F48-1E78C5E6109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User\Desktop\Certificate\101MSDCF\DSC09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4495800" cy="3352799"/>
          </a:xfrm>
          <a:prstGeom prst="rect">
            <a:avLst/>
          </a:prstGeom>
          <a:noFill/>
        </p:spPr>
      </p:pic>
      <p:pic>
        <p:nvPicPr>
          <p:cNvPr id="1027" name="Picture 3" descr="C:\Users\User\Desktop\Certificate\101MSDCF\DSC09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525780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8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153400" cy="4305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elq t ‡ewmK mv‡f©wqs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welq †KvW t 27821  ce© t 2q ce©</a:t>
            </a:r>
            <a:b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‡gvt †gveviK †nv‡mb</a:t>
            </a:r>
            <a:b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Aa¨ÿ</a:t>
            </a:r>
          </a:p>
          <a:p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vsjv‡`k mv‡f© Bbw÷wUDU,Kzwgjøv|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14400"/>
            <a:ext cx="8153400" cy="430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</a:rPr>
              <a:t>R‡ei bvg: 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</a:rPr>
              <a:t>gvcb evavhy³ wKš‘ `k©b 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evavgy³: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D‡Ïk¨: 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</a:rPr>
              <a:t>cwigvYKv‡j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wewf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</a:rPr>
              <a:t>ন্ন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</a:rPr>
              <a:t>cÖwZeÜKZv </a:t>
            </a:r>
            <a:r>
              <a:rPr lang="en-US" sz="3500" dirty="0" smtClean="0">
                <a:solidFill>
                  <a:schemeClr val="bg1"/>
                </a:solidFill>
                <a:latin typeface="SutonnyMJ" pitchFamily="2" charset="0"/>
              </a:rPr>
              <a:t>অতিক্রমের প্রকিয়া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m¤ú‡K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</a:rPr>
              <a:t>© AwfÁZv AR©b| 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</a:rPr>
              <a:t>cÖ‡qvRbxq hš¿cvwZ: 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</a:rPr>
              <a:t>1| †PBb - 1wU 2| †Uc - 1wU 3| †iwÄs iW - 1wU 4| Zxi - 5wU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9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620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utonnyMJ" pitchFamily="2" charset="0"/>
              </a:rPr>
              <a:t>‡Wvev, cyKyi, b`x BZ¨vw` 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evavwe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</a:rPr>
              <a:t>ঘ্ন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</a:rPr>
              <a:t>_vK‡j cÖwZeÜ‡Ki Dfq cv‡k¦© Rwic †iLvq Aew¯’Z avh©K…Z `yB we›`yi ga¨eZ©x `~iZ¡ 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wb‡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</a:rPr>
              <a:t>ম্নর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 cÖw</a:t>
            </a:r>
            <a:r>
              <a:rPr lang="en-US" sz="2400" dirty="0" smtClean="0">
                <a:solidFill>
                  <a:srgbClr val="00B050"/>
                </a:solidFill>
              </a:rPr>
              <a:t>ক্র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qvq 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</a:rPr>
              <a:t>gvcv hvq|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92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0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762000"/>
            <a:ext cx="76962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utonnyMJ" pitchFamily="2" charset="0"/>
              </a:rPr>
              <a:t>Kv‡Ri aviv: 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1| </a:t>
            </a:r>
            <a:r>
              <a:rPr lang="en-US" sz="3600" dirty="0">
                <a:solidFill>
                  <a:srgbClr val="FFFF00"/>
                </a:solidFill>
              </a:rPr>
              <a:t>PQ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wkKj †iLvi Dci `yB Zx‡i </a:t>
            </a:r>
            <a:r>
              <a:rPr lang="en-US" sz="3600" dirty="0">
                <a:solidFill>
                  <a:srgbClr val="FFFF00"/>
                </a:solidFill>
              </a:rPr>
              <a:t>A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I </a:t>
            </a:r>
            <a:r>
              <a:rPr lang="en-US" sz="3600" dirty="0">
                <a:solidFill>
                  <a:srgbClr val="FFFF00"/>
                </a:solidFill>
              </a:rPr>
              <a:t>B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`yBwU we›`y myweavRbK ¯’v‡b bvI| 2| </a:t>
            </a:r>
            <a:r>
              <a:rPr lang="en-US" sz="3600" dirty="0">
                <a:solidFill>
                  <a:srgbClr val="FFFF00"/>
                </a:solidFill>
              </a:rPr>
              <a:t>B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we›`y‡Z †iwÄs iW ¯’vcb Kwi| 3| </a:t>
            </a:r>
            <a:r>
              <a:rPr lang="en-US" sz="3600" dirty="0">
                <a:solidFill>
                  <a:srgbClr val="FFFF00"/>
                </a:solidFill>
              </a:rPr>
              <a:t>A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we›`y‡Z j¤^ (3,4,5 c×wZ‡Z) </a:t>
            </a:r>
            <a:r>
              <a:rPr lang="en-US" sz="3600" dirty="0">
                <a:solidFill>
                  <a:srgbClr val="FFFF00"/>
                </a:solidFill>
              </a:rPr>
              <a:t>AC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Uvwb| 4| j¤^wU‡K </a:t>
            </a:r>
            <a:r>
              <a:rPr lang="en-US" sz="3600" dirty="0">
                <a:solidFill>
                  <a:srgbClr val="FFFF00"/>
                </a:solidFill>
              </a:rPr>
              <a:t>D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we›`y‡Z mgwØLwÛZ Ki Ges †iwÄs iW ¯’vcb Kwi| 5| </a:t>
            </a:r>
            <a:r>
              <a:rPr lang="en-US" sz="3600" dirty="0">
                <a:solidFill>
                  <a:srgbClr val="FFFF00"/>
                </a:solidFill>
              </a:rPr>
              <a:t>CA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†iLvi </a:t>
            </a:r>
            <a:r>
              <a:rPr lang="en-US" sz="3600" dirty="0">
                <a:solidFill>
                  <a:srgbClr val="FFFF00"/>
                </a:solidFill>
              </a:rPr>
              <a:t>C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we›`y Ab¨ Avi GKwU j¤^ ¯’vcb Kwi| 6| GB j¤^ </a:t>
            </a:r>
            <a:r>
              <a:rPr lang="en-US" sz="3600" dirty="0">
                <a:solidFill>
                  <a:srgbClr val="FFFF00"/>
                </a:solidFill>
              </a:rPr>
              <a:t>CE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Ggbfv‡e Uvwb †hb </a:t>
            </a:r>
            <a:r>
              <a:rPr lang="en-US" sz="3600" dirty="0">
                <a:solidFill>
                  <a:srgbClr val="FFFF00"/>
                </a:solidFill>
              </a:rPr>
              <a:t>EDB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GKB mij †iLvq †`Lv hvq| 7| GLb </a:t>
            </a:r>
            <a:r>
              <a:rPr lang="en-US" sz="3600" dirty="0">
                <a:solidFill>
                  <a:srgbClr val="FFFF00"/>
                </a:solidFill>
              </a:rPr>
              <a:t>CE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cwigvc Kwi| 8| GB gvb A_©vr </a:t>
            </a:r>
            <a:r>
              <a:rPr lang="en-US" sz="3600" dirty="0">
                <a:solidFill>
                  <a:srgbClr val="FFFF00"/>
                </a:solidFill>
              </a:rPr>
              <a:t>CE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= AB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295400"/>
            <a:ext cx="8153400" cy="430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SutonnyMJ" pitchFamily="2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SutonnyMJ" pitchFamily="2" charset="0"/>
              </a:rPr>
              <a:t>cwigvYKv‡j wewf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</a:rPr>
              <a:t>ন্ন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</a:rPr>
              <a:t> cÖwZeÜKZv 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</a:rPr>
              <a:t>অতিক্রমের প্রকিয়া</a:t>
            </a:r>
            <a:r>
              <a:rPr lang="en-US" sz="3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</a:rPr>
              <a:t>m¤ú‡K© AwfÁZv AR©b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</a:rPr>
              <a:t>|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71800" y="1447800"/>
            <a:ext cx="2819400" cy="1143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318</TotalTime>
  <Words>243</Words>
  <Application>Microsoft Office PowerPoint</Application>
  <PresentationFormat>On-screen Show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8801551027822</cp:lastModifiedBy>
  <cp:revision>42</cp:revision>
  <dcterms:created xsi:type="dcterms:W3CDTF">2013-09-23T14:34:01Z</dcterms:created>
  <dcterms:modified xsi:type="dcterms:W3CDTF">2023-10-12T05:23:09Z</dcterms:modified>
</cp:coreProperties>
</file>