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63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Phisics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Md</a:t>
            </a:r>
            <a:r>
              <a:rPr lang="en-US" b="1" dirty="0" smtClean="0"/>
              <a:t> </a:t>
            </a:r>
            <a:r>
              <a:rPr lang="en-US" b="1" dirty="0" err="1" smtClean="0"/>
              <a:t>Mukhlesur</a:t>
            </a:r>
            <a:r>
              <a:rPr lang="en-US" b="1" dirty="0" smtClean="0"/>
              <a:t> </a:t>
            </a:r>
            <a:r>
              <a:rPr lang="en-US" b="1" dirty="0" err="1" smtClean="0"/>
              <a:t>Rahman</a:t>
            </a:r>
            <a:r>
              <a:rPr lang="en-US" b="1" dirty="0" smtClean="0"/>
              <a:t> </a:t>
            </a:r>
            <a:r>
              <a:rPr lang="en-US" b="1" dirty="0" err="1" smtClean="0"/>
              <a:t>Kanon</a:t>
            </a:r>
            <a:endParaRPr lang="en-US" b="1" dirty="0" smtClean="0"/>
          </a:p>
          <a:p>
            <a:r>
              <a:rPr lang="en-US" b="1" dirty="0" err="1" smtClean="0"/>
              <a:t>B.Sc</a:t>
            </a:r>
            <a:r>
              <a:rPr lang="en-US" b="1" dirty="0" smtClean="0"/>
              <a:t> Hon’s </a:t>
            </a:r>
            <a:r>
              <a:rPr lang="en-US" b="1" dirty="0" err="1" smtClean="0"/>
              <a:t>M.Sc</a:t>
            </a:r>
            <a:r>
              <a:rPr lang="en-US" b="1" dirty="0" smtClean="0"/>
              <a:t> (Chemistry) M.ED</a:t>
            </a:r>
          </a:p>
          <a:p>
            <a:r>
              <a:rPr lang="en-US" b="1" dirty="0" smtClean="0"/>
              <a:t>Instructor </a:t>
            </a:r>
            <a:r>
              <a:rPr lang="en-US" b="1" dirty="0" smtClean="0"/>
              <a:t>(Non-tech)</a:t>
            </a:r>
            <a:endParaRPr lang="en-US" b="1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8_165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93" y="0"/>
            <a:ext cx="8350214" cy="6858000"/>
          </a:xfrm>
          <a:prstGeom prst="rect">
            <a:avLst/>
          </a:prstGeom>
        </p:spPr>
      </p:pic>
      <p:pic>
        <p:nvPicPr>
          <p:cNvPr id="3" name="Picture 2" descr="20211208_165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93" y="0"/>
            <a:ext cx="8350214" cy="6858000"/>
          </a:xfrm>
          <a:prstGeom prst="rect">
            <a:avLst/>
          </a:prstGeom>
        </p:spPr>
      </p:pic>
      <p:pic>
        <p:nvPicPr>
          <p:cNvPr id="4" name="Picture 3" descr="20211208_165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3" y="0"/>
            <a:ext cx="8582433" cy="6858000"/>
          </a:xfrm>
          <a:prstGeom prst="rect">
            <a:avLst/>
          </a:prstGeom>
        </p:spPr>
      </p:pic>
      <p:pic>
        <p:nvPicPr>
          <p:cNvPr id="5" name="Picture 4" descr="20211208_17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err="1" smtClean="0"/>
              <a:t>Thermomity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&amp; Temperature</a:t>
            </a:r>
          </a:p>
          <a:p>
            <a:r>
              <a:rPr lang="en-US" dirty="0" smtClean="0"/>
              <a:t>The units of heat and temperature</a:t>
            </a:r>
          </a:p>
          <a:p>
            <a:r>
              <a:rPr lang="en-US" dirty="0" smtClean="0"/>
              <a:t>Different units of temperature</a:t>
            </a:r>
          </a:p>
          <a:p>
            <a:r>
              <a:rPr lang="en-US" dirty="0" smtClean="0"/>
              <a:t>Different between heat and temperature</a:t>
            </a:r>
          </a:p>
          <a:p>
            <a:r>
              <a:rPr lang="en-US" dirty="0" smtClean="0"/>
              <a:t>Construction and graduation of mercury thermometer.</a:t>
            </a: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302" y="0"/>
            <a:ext cx="5141396" cy="6858000"/>
          </a:xfrm>
          <a:prstGeom prst="rect">
            <a:avLst/>
          </a:prstGeom>
        </p:spPr>
      </p:pic>
      <p:pic>
        <p:nvPicPr>
          <p:cNvPr id="3" name="Picture 2" descr="New Doc 2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457" y="0"/>
            <a:ext cx="50470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2146" y="0"/>
            <a:ext cx="5179707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8_1555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016"/>
            <a:ext cx="9144000" cy="5579967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8_155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49" y="0"/>
            <a:ext cx="71979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11208-155818_Ch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135467"/>
            <a:ext cx="3910013" cy="6951134"/>
          </a:xfrm>
          <a:prstGeom prst="rect">
            <a:avLst/>
          </a:prstGeom>
        </p:spPr>
      </p:pic>
      <p:pic>
        <p:nvPicPr>
          <p:cNvPr id="3" name="Picture 2" descr="20211208_1656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433"/>
            <a:ext cx="9144000" cy="593513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8_165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" y="0"/>
            <a:ext cx="8693239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8_155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49" y="0"/>
            <a:ext cx="7197901" cy="6858000"/>
          </a:xfrm>
          <a:prstGeom prst="rect">
            <a:avLst/>
          </a:prstGeom>
        </p:spPr>
      </p:pic>
      <p:pic>
        <p:nvPicPr>
          <p:cNvPr id="3" name="Picture 2" descr="20211208_1659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3" y="0"/>
            <a:ext cx="8350214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44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Phisics 2</vt:lpstr>
      <vt:lpstr>Chapter 1 Thermomity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Phisics 2</dc:title>
  <dc:creator>user</dc:creator>
  <cp:lastModifiedBy>8801551027822</cp:lastModifiedBy>
  <cp:revision>8</cp:revision>
  <dcterms:created xsi:type="dcterms:W3CDTF">2006-08-16T00:00:00Z</dcterms:created>
  <dcterms:modified xsi:type="dcterms:W3CDTF">2023-10-12T08:17:59Z</dcterms:modified>
</cp:coreProperties>
</file>