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76" r:id="rId4"/>
    <p:sldId id="278" r:id="rId5"/>
    <p:sldId id="259" r:id="rId6"/>
    <p:sldId id="260" r:id="rId7"/>
    <p:sldId id="262" r:id="rId8"/>
    <p:sldId id="282" r:id="rId9"/>
    <p:sldId id="281" r:id="rId10"/>
    <p:sldId id="280" r:id="rId11"/>
    <p:sldId id="274" r:id="rId12"/>
    <p:sldId id="277" r:id="rId1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6" d="100"/>
          <a:sy n="116" d="100"/>
        </p:scale>
        <p:origin x="390" y="216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08-Nov-23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08-Nov-23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8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03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46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42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6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08-Nov-23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460" y="0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336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CC2D-5841-49B5-B101-95A01E3776A5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770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CC2D-5841-49B5-B101-95A01E3776A5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7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1850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CC2D-5841-49B5-B101-95A01E3776A5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5473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CC2D-5841-49B5-B101-95A01E3776A5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515476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CC2D-5841-49B5-B101-95A01E3776A5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421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5A1-D08F-4163-A48F-574F5A8B08BB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8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BD15-6169-4F5B-A109-A869ED88167E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 3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8836" y="1828799"/>
            <a:ext cx="3108960" cy="8382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9"/>
          </p:nvPr>
        </p:nvSpPr>
        <p:spPr>
          <a:xfrm>
            <a:off x="1208836" y="2750600"/>
            <a:ext cx="3108959" cy="3421599"/>
          </a:xfrm>
        </p:spPr>
        <p:txBody>
          <a:bodyPr/>
          <a:lstStyle>
            <a:lvl1pPr marL="4572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539933" y="1828799"/>
            <a:ext cx="3108960" cy="8382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4539933" y="2750600"/>
            <a:ext cx="3108959" cy="3421599"/>
          </a:xfrm>
        </p:spPr>
        <p:txBody>
          <a:bodyPr/>
          <a:lstStyle>
            <a:lvl1pPr marL="4572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5"/>
          </p:nvPr>
        </p:nvSpPr>
        <p:spPr>
          <a:xfrm>
            <a:off x="7862253" y="1828799"/>
            <a:ext cx="3108960" cy="8382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7862253" y="2750600"/>
            <a:ext cx="3108959" cy="3421599"/>
          </a:xfrm>
        </p:spPr>
        <p:txBody>
          <a:bodyPr/>
          <a:lstStyle>
            <a:lvl1pPr marL="4572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8C9B-A0D4-429E-B220-795D09FEE865}" type="datetime1">
              <a:rPr lang="en-US" smtClean="0"/>
              <a:t>08-Nov-23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E6EE-E4C7-4C54-AA33-D24FC6441998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8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45AF-672B-488A-881E-6E27F6156EAB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7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940-7F04-44EE-9ED5-BEC598359599}" type="datetime1">
              <a:rPr lang="en-US" smtClean="0"/>
              <a:t>08-Nov-23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1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528F-0F96-4C65-B8AF-D2A1168FCCB5}" type="datetime1">
              <a:rPr lang="en-US" smtClean="0"/>
              <a:t>08-Nov-23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6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FCA8-949B-4C4B-88E3-D1A67566DDFC}" type="datetime1">
              <a:rPr lang="en-US" smtClean="0"/>
              <a:t>08-Nov-23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CA00-3225-4FE5-8887-17546E635ED0}" type="datetime1">
              <a:rPr lang="en-US" smtClean="0"/>
              <a:t>08-Nov-23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F72E-C84C-4385-A47E-E3DFFC7623FA}" type="datetime1">
              <a:rPr lang="en-US" smtClean="0"/>
              <a:t>08-Nov-23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4150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B2C8-FED9-4752-B8D0-935D959144BB}" type="datetime1">
              <a:rPr lang="en-US" smtClean="0"/>
              <a:t>08-Nov-23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4CC2D-5841-49B5-B101-95A01E3776A5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1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114" y="76200"/>
            <a:ext cx="9486898" cy="8382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accent5"/>
                </a:solidFill>
              </a:rPr>
              <a:t> </a:t>
            </a:r>
            <a:r>
              <a:rPr lang="en-US" sz="5400" dirty="0" smtClean="0">
                <a:solidFill>
                  <a:schemeClr val="accent5"/>
                </a:solidFill>
              </a:rPr>
              <a:t>Digital Topographic Surveying</a:t>
            </a:r>
            <a:endParaRPr lang="en-US" sz="4800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1600" y="5105400"/>
            <a:ext cx="4343398" cy="14478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Md.Mehedi</a:t>
            </a:r>
            <a:r>
              <a:rPr lang="en-US" dirty="0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 Hasan </a:t>
            </a:r>
            <a:r>
              <a:rPr lang="en-US" dirty="0" err="1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Rubel</a:t>
            </a:r>
            <a:r>
              <a:rPr lang="en-US" dirty="0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Junior Instructor(Survey)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Bangladesh Survey </a:t>
            </a:r>
            <a:r>
              <a:rPr lang="en-US" dirty="0" err="1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Institute,Cumilla</a:t>
            </a:r>
            <a:r>
              <a:rPr lang="en-US" dirty="0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Gill Sans Ultra Bold Condensed" panose="020B0A060201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E13747-2316-8BF9-E8C8-2858C0D7D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6" y="4637559"/>
            <a:ext cx="1846003" cy="2214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19" y="1057656"/>
            <a:ext cx="5800344" cy="580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62"/>
            <a:ext cx="9310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8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 Text Question Blog Questions Logo Any HQ PNG Image | FreePNGIm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12" y="1219200"/>
            <a:ext cx="6400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2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 photo: Thanks, Word, Letters, Scrabble - Free Image on Pixaba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65" y="-1"/>
            <a:ext cx="10313377" cy="689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5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9" y="551874"/>
            <a:ext cx="7116343" cy="2724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12" y="1828800"/>
            <a:ext cx="3316306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9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" y="152400"/>
            <a:ext cx="7678222" cy="3686689"/>
          </a:xfrm>
          <a:prstGeom prst="rect">
            <a:avLst/>
          </a:prstGeom>
        </p:spPr>
      </p:pic>
      <p:pic>
        <p:nvPicPr>
          <p:cNvPr id="1026" name="Picture 2" descr="Trimble R8 GNSS RTK GPS Dual Frequency Base And R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2" y="2133600"/>
            <a:ext cx="4191000" cy="355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21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304800"/>
            <a:ext cx="7811590" cy="2391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2895600"/>
            <a:ext cx="6856412" cy="38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4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228600"/>
            <a:ext cx="6430272" cy="4696480"/>
          </a:xfrm>
          <a:prstGeom prst="rect">
            <a:avLst/>
          </a:prstGeom>
        </p:spPr>
      </p:pic>
      <p:pic>
        <p:nvPicPr>
          <p:cNvPr id="4098" name="Picture 2" descr="AMS :: Feature Column from the A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459" y="2819400"/>
            <a:ext cx="423471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80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381000"/>
            <a:ext cx="8021169" cy="3439005"/>
          </a:xfrm>
          <a:prstGeom prst="rect">
            <a:avLst/>
          </a:prstGeom>
        </p:spPr>
      </p:pic>
      <p:pic>
        <p:nvPicPr>
          <p:cNvPr id="3074" name="Picture 2" descr="What is Triangulation in Surveying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3857625"/>
            <a:ext cx="4623736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97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0"/>
            <a:ext cx="7773485" cy="67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152400"/>
            <a:ext cx="8652504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5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9218612" cy="44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6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</TotalTime>
  <Words>20</Words>
  <Application>Microsoft Office PowerPoint</Application>
  <PresentationFormat>Custom</PresentationFormat>
  <Paragraphs>10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Gill Sans Ultra Bold Condensed</vt:lpstr>
      <vt:lpstr>Trebuchet MS</vt:lpstr>
      <vt:lpstr>Wingdings 3</vt:lpstr>
      <vt:lpstr>Facet</vt:lpstr>
      <vt:lpstr> Digital Topographic Surveying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জি আই এস পরিচিতি</dc:title>
  <dc:creator>MD ARIFUL ISLAM ABEG</dc:creator>
  <cp:lastModifiedBy>Md Anowar Hossain</cp:lastModifiedBy>
  <cp:revision>12</cp:revision>
  <dcterms:created xsi:type="dcterms:W3CDTF">2023-11-06T03:56:28Z</dcterms:created>
  <dcterms:modified xsi:type="dcterms:W3CDTF">2023-11-08T10:00:28Z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