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322" r:id="rId3"/>
    <p:sldId id="325" r:id="rId4"/>
    <p:sldId id="323" r:id="rId5"/>
    <p:sldId id="324" r:id="rId6"/>
    <p:sldId id="31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A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563" autoAdjust="0"/>
  </p:normalViewPr>
  <p:slideViewPr>
    <p:cSldViewPr>
      <p:cViewPr varScale="1">
        <p:scale>
          <a:sx n="64" d="100"/>
          <a:sy n="64" d="100"/>
        </p:scale>
        <p:origin x="-1340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80C9E51-0244-4811-BD64-A40AC7E2D9CD}" type="datetimeFigureOut">
              <a:rPr lang="en-US" smtClean="0"/>
              <a:pPr/>
              <a:t>11/8/2023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5D5AA2B-AAC0-417B-8A55-8EC738B35A4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43000"/>
            <a:ext cx="6934200" cy="3810000"/>
          </a:xfrm>
        </p:spPr>
        <p:txBody>
          <a:bodyPr>
            <a:normAutofit/>
          </a:bodyPr>
          <a:lstStyle/>
          <a:p>
            <a:pPr algn="l"/>
            <a:r>
              <a:rPr lang="en-US" sz="4400" b="1" dirty="0">
                <a:latin typeface="SutonnyMJ" pitchFamily="2" charset="0"/>
                <a:cs typeface="SutonnyMJ" pitchFamily="2" charset="0"/>
              </a:rPr>
              <a:t>w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elq t 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A¨vWfvÝW</a:t>
            </a: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 mv‡f©wqs-2</a:t>
            </a:r>
            <a:br>
              <a:rPr lang="en-US" sz="4400" b="1" dirty="0" smtClean="0">
                <a:latin typeface="SutonnyMJ" pitchFamily="2" charset="0"/>
                <a:cs typeface="SutonnyMJ" pitchFamily="2" charset="0"/>
              </a:rPr>
            </a:br>
            <a:r>
              <a:rPr lang="en-US" sz="4400" b="1" dirty="0" smtClean="0">
                <a:latin typeface="SutonnyMJ" pitchFamily="2" charset="0"/>
                <a:cs typeface="SutonnyMJ" pitchFamily="2" charset="0"/>
              </a:rPr>
              <a:t>welq †KvW t 67862  ce© t6ô ce</a:t>
            </a:r>
            <a:r>
              <a:rPr lang="en-US" sz="4900" b="1" dirty="0" smtClean="0">
                <a:latin typeface="SutonnyMJ" pitchFamily="2" charset="0"/>
                <a:cs typeface="SutonnyMJ" pitchFamily="2" charset="0"/>
              </a:rPr>
              <a:t>©</a:t>
            </a:r>
            <a:r>
              <a:rPr lang="en-US" sz="5300" b="1" dirty="0" smtClean="0">
                <a:latin typeface="SutonnyMJ" pitchFamily="2" charset="0"/>
                <a:cs typeface="SutonnyMJ" pitchFamily="2" charset="0"/>
              </a:rPr>
              <a:t>	</a:t>
            </a:r>
            <a:r>
              <a:rPr lang="en-US" sz="5300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sz="5300" dirty="0" smtClean="0"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‡gvt</a:t>
            </a:r>
            <a:r>
              <a:rPr lang="en-US" sz="2400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†gveviK</a:t>
            </a:r>
            <a:r>
              <a:rPr lang="en-US" sz="2400" b="1" dirty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†nv‡mb</a:t>
            </a:r>
            <a:b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Aa¨ÿ</a:t>
            </a:r>
            <a:br>
              <a:rPr lang="en-US" sz="2400" b="1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evsjv‡`k mv‡f© Bbw÷wUDU,</a:t>
            </a:r>
            <a:b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</a:br>
            <a:r>
              <a:rPr lang="en-US" sz="24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ivggvjv,Kzwgjøv|</a:t>
            </a:r>
            <a:endParaRPr lang="en-US" sz="24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6" name="Picture 2" descr="C:\Program Files\Microsoft Office\MEDIA\CAGCAT10\j0281904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4953000"/>
            <a:ext cx="1825142" cy="1725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4348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066800"/>
            <a:ext cx="8077200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0000"/>
                </a:solidFill>
                <a:latin typeface="SutonnyMJ" pitchFamily="2" charset="0"/>
              </a:rPr>
              <a:t> </a:t>
            </a:r>
            <a:r>
              <a:rPr lang="en-US" sz="2800" b="1" dirty="0">
                <a:solidFill>
                  <a:srgbClr val="000000"/>
                </a:solidFill>
                <a:latin typeface="SutonnyMJ" pitchFamily="2" charset="0"/>
              </a:rPr>
              <a:t>‡UvUvj †÷kb h‡š¿i wÎgvwÎK WvUv cÖ‡ek Kiv‡bv Ges AvDUcyU Kiv| 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152400" y="2286000"/>
            <a:ext cx="8991600" cy="353943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SutonnyMJ" pitchFamily="2" charset="0"/>
              </a:rPr>
              <a:t>Kv‡Ri avivt- </a:t>
            </a:r>
            <a:endParaRPr lang="en-US" sz="3200" dirty="0">
              <a:solidFill>
                <a:srgbClr val="00B050"/>
              </a:solidFill>
              <a:latin typeface="SutonnyMJ" pitchFamily="2" charset="0"/>
            </a:endParaRP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1. cÖ_‡g GKwU †÷kb hš¿ ewm‡q ( †÷kb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A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) h_vh_fv‡e †m›UvwisI †j‡fwjs Gi KvR Ki‡Z n‡e| 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2. hš¿ †÷kb n‡Z h‡š¿i D”PZv I Uv‡M©i D”PZv (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Th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) wdZv ev Ab¨ ‡Kvb Dcv‡q gv‡c wb‡Z n‡e| </a:t>
            </a:r>
          </a:p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3. h‡š¿i cvIqvi Ab K‡i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Meas Mode screen-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Gi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Page-1 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n‡Z [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Coord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] †cÖm K‡i &lt;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Coord</a:t>
            </a:r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&gt; wWm‡cø Ki‡Z n‡e| </a:t>
            </a:r>
          </a:p>
        </p:txBody>
      </p:sp>
    </p:spTree>
    <p:extLst>
      <p:ext uri="{BB962C8B-B14F-4D97-AF65-F5344CB8AC3E}">
        <p14:creationId xmlns:p14="http://schemas.microsoft.com/office/powerpoint/2010/main" val="982620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262736" y="1471309"/>
            <a:ext cx="5748338" cy="3930333"/>
            <a:chOff x="1219200" y="2895601"/>
            <a:chExt cx="3467100" cy="4312873"/>
          </a:xfrm>
        </p:grpSpPr>
        <p:cxnSp>
          <p:nvCxnSpPr>
            <p:cNvPr id="3" name="Straight Connector 2"/>
            <p:cNvCxnSpPr>
              <a:endCxn id="22" idx="3"/>
            </p:cNvCxnSpPr>
            <p:nvPr/>
          </p:nvCxnSpPr>
          <p:spPr>
            <a:xfrm rot="5400000" flipH="1" flipV="1">
              <a:off x="1906057" y="3718315"/>
              <a:ext cx="2107814" cy="1462228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>
              <a:endCxn id="22" idx="4"/>
            </p:cNvCxnSpPr>
            <p:nvPr/>
          </p:nvCxnSpPr>
          <p:spPr>
            <a:xfrm rot="16200000" flipV="1">
              <a:off x="2323043" y="4877857"/>
              <a:ext cx="2954870" cy="57155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 rot="10800000">
              <a:off x="2209800" y="5486400"/>
              <a:ext cx="1619250" cy="16932"/>
            </a:xfrm>
            <a:prstGeom prst="line">
              <a:avLst/>
            </a:prstGeom>
            <a:ln w="285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3448050" y="2914651"/>
              <a:ext cx="304800" cy="2667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16200000" flipH="1">
              <a:off x="1896536" y="5190068"/>
              <a:ext cx="321730" cy="304798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1732029" y="5944151"/>
              <a:ext cx="880533" cy="119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1788583" y="5886449"/>
              <a:ext cx="880533" cy="114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1674284" y="5886449"/>
              <a:ext cx="880533" cy="11430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 flipV="1">
              <a:off x="3886200" y="3191932"/>
              <a:ext cx="800100" cy="1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 rot="5400000" flipH="1" flipV="1">
              <a:off x="3844165" y="3614969"/>
              <a:ext cx="846667" cy="59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 rot="5400000">
              <a:off x="3762860" y="5838340"/>
              <a:ext cx="100868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866901" y="4686301"/>
              <a:ext cx="685797" cy="457199"/>
            </a:xfrm>
            <a:prstGeom prst="line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 flipH="1" flipV="1">
              <a:off x="2890773" y="3129027"/>
              <a:ext cx="770463" cy="608409"/>
            </a:xfrm>
            <a:prstGeom prst="line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Rectangle 15"/>
            <p:cNvSpPr/>
            <p:nvPr/>
          </p:nvSpPr>
          <p:spPr>
            <a:xfrm rot="19084816">
              <a:off x="2802786" y="3859227"/>
              <a:ext cx="222499" cy="990934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b="1" kern="1200" cap="all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/>
                  <a:ea typeface="Calibri"/>
                  <a:cs typeface="Times New Roman"/>
                </a:rPr>
                <a:t>s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67199">
              <a:off x="4043954" y="4358198"/>
              <a:ext cx="404819" cy="1084353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kern="120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Th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 rot="167199">
              <a:off x="3041021" y="5538320"/>
              <a:ext cx="298970" cy="122055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3200" b="1" kern="1200" cap="all" dirty="0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/>
                  <a:ea typeface="Calibri"/>
                  <a:cs typeface="Times New Roman"/>
                </a:rPr>
                <a:t>H</a:t>
              </a:r>
              <a:endParaRPr lang="en-US" sz="1100" dirty="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 rot="167199">
              <a:off x="1990725" y="6331912"/>
              <a:ext cx="229412" cy="87656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 kern="1200" cap="all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/>
                  <a:ea typeface="Calibri"/>
                  <a:cs typeface="Times New Roman"/>
                </a:rPr>
                <a:t>a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 rot="167199">
              <a:off x="3667132" y="6331737"/>
              <a:ext cx="221635" cy="876562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000" b="1" kern="1200" cap="all">
                  <a:solidFill>
                    <a:srgbClr val="FF0000"/>
                  </a:solidFill>
                  <a:effectLst>
                    <a:outerShdw blurRad="19685" dist="12700" dir="5400000" algn="tl" rotWithShape="0">
                      <a:schemeClr val="accent1">
                        <a:satMod val="130000"/>
                        <a:alpha val="60000"/>
                      </a:schemeClr>
                    </a:outerShdw>
                    <a:reflection blurRad="10033" stA="55000" endPos="48000" dist="508" dir="5400000" sy="-100000" algn="bl"/>
                  </a:effectLst>
                  <a:latin typeface="Calibri"/>
                  <a:ea typeface="Calibri"/>
                  <a:cs typeface="Times New Roman"/>
                </a:rPr>
                <a:t>b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 rot="10800000" flipV="1">
              <a:off x="1219200" y="6383870"/>
              <a:ext cx="3181350" cy="16930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Oval 21"/>
            <p:cNvSpPr/>
            <p:nvPr/>
          </p:nvSpPr>
          <p:spPr>
            <a:xfrm>
              <a:off x="3657600" y="3200400"/>
              <a:ext cx="228600" cy="2286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 rot="167199">
              <a:off x="1600165" y="5714119"/>
              <a:ext cx="301130" cy="888785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brightRoom" dir="t"/>
              </a:scene3d>
              <a:sp3d contourW="6350" prstMaterial="plastic">
                <a:bevelT w="20320" h="20320" prst="angle"/>
                <a:contourClr>
                  <a:schemeClr val="accent1">
                    <a:tint val="100000"/>
                    <a:shade val="100000"/>
                    <a:hueMod val="100000"/>
                    <a:satMod val="100000"/>
                  </a:schemeClr>
                </a:contourClr>
              </a:sp3d>
            </a:bodyPr>
            <a:lstStyle/>
            <a:p>
              <a:pPr marL="0" marR="0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400" kern="1200">
                  <a:solidFill>
                    <a:srgbClr val="FF0000"/>
                  </a:solidFill>
                  <a:effectLst/>
                  <a:latin typeface="Calibri"/>
                  <a:ea typeface="Calibri"/>
                  <a:cs typeface="Times New Roman"/>
                </a:rPr>
                <a:t>ht</a:t>
              </a:r>
              <a:endParaRPr lang="en-US" sz="1100">
                <a:effectLst/>
                <a:latin typeface="Calibri"/>
                <a:ea typeface="Calibri"/>
                <a:cs typeface="Times New Roman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12192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12954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13716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5400000">
              <a:off x="17526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8288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19050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5400000">
              <a:off x="22860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3622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24384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28194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28956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29718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32766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33528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34290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35052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35814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>
              <a:off x="36576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>
              <a:off x="24384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>
              <a:off x="25146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>
              <a:off x="25908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19050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>
              <a:off x="19812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20574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13716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14478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>
              <a:off x="1524000" y="6400800"/>
              <a:ext cx="152400" cy="152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792458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600200"/>
            <a:ext cx="8610600" cy="341632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latin typeface="SutonnyMJ" pitchFamily="2" charset="0"/>
              </a:rPr>
              <a:t>4</a:t>
            </a:r>
            <a:r>
              <a:rPr lang="en-US" sz="3600" dirty="0">
                <a:solidFill>
                  <a:srgbClr val="000000"/>
                </a:solidFill>
                <a:latin typeface="SutonnyMJ" pitchFamily="2" charset="0"/>
              </a:rPr>
              <a:t>. GLvb †_‡K 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</a:rPr>
              <a:t>‘stn oreantation’ </a:t>
            </a:r>
            <a:r>
              <a:rPr lang="en-US" sz="3600" dirty="0">
                <a:solidFill>
                  <a:srgbClr val="000000"/>
                </a:solidFill>
                <a:latin typeface="SutonnyMJ" pitchFamily="2" charset="0"/>
              </a:rPr>
              <a:t>wm‡j± K‡i 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</a:rPr>
              <a:t>“Stn cordinate” </a:t>
            </a:r>
            <a:r>
              <a:rPr lang="en-US" sz="3600" dirty="0">
                <a:solidFill>
                  <a:srgbClr val="000000"/>
                </a:solidFill>
                <a:latin typeface="SutonnyMJ" pitchFamily="2" charset="0"/>
              </a:rPr>
              <a:t>wm‡j± Ki‡Z n‡e| wWm‡cø‡Z cv‡k¦©i wPÎvbyiæc Z_¨vw` cÖ`wk©Z n‡e| </a:t>
            </a:r>
          </a:p>
          <a:p>
            <a:r>
              <a:rPr lang="en-US" sz="3600" dirty="0">
                <a:solidFill>
                  <a:srgbClr val="000000"/>
                </a:solidFill>
                <a:latin typeface="SutonnyMJ" pitchFamily="2" charset="0"/>
              </a:rPr>
              <a:t>5.[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</a:rPr>
              <a:t>EDIT</a:t>
            </a:r>
            <a:r>
              <a:rPr lang="en-US" sz="3600" dirty="0">
                <a:solidFill>
                  <a:srgbClr val="000000"/>
                </a:solidFill>
                <a:latin typeface="SutonnyMJ" pitchFamily="2" charset="0"/>
              </a:rPr>
              <a:t>] †cÖm K‡i hš¿ †÷kb WvUv (0,0,0)Ges h‡š¿i D”PZv I Uv‡M©U D”PZv BbcyU K‡i 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</a:rPr>
              <a:t>[ok] </a:t>
            </a:r>
            <a:r>
              <a:rPr lang="en-US" sz="3600" dirty="0">
                <a:solidFill>
                  <a:srgbClr val="000000"/>
                </a:solidFill>
                <a:latin typeface="SutonnyMJ" pitchFamily="2" charset="0"/>
              </a:rPr>
              <a:t>†cÖm Ki‡Z n‡e Ges </a:t>
            </a:r>
            <a:r>
              <a:rPr lang="en-US" sz="3600" dirty="0">
                <a:solidFill>
                  <a:srgbClr val="000000"/>
                </a:solidFill>
                <a:latin typeface="Calibri" panose="020F0502020204030204" pitchFamily="34" charset="0"/>
              </a:rPr>
              <a:t>[REC] </a:t>
            </a:r>
            <a:r>
              <a:rPr lang="en-US" sz="3600" dirty="0">
                <a:solidFill>
                  <a:srgbClr val="000000"/>
                </a:solidFill>
                <a:latin typeface="SutonnyMJ" pitchFamily="2" charset="0"/>
              </a:rPr>
              <a:t>†cÖm Ki‡j WvUv †iKW© n‡q hv‡e|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4823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1243426" y="906831"/>
            <a:ext cx="5029200" cy="2548973"/>
            <a:chOff x="1676400" y="4076700"/>
            <a:chExt cx="3505200" cy="1752600"/>
          </a:xfrm>
        </p:grpSpPr>
        <p:sp>
          <p:nvSpPr>
            <p:cNvPr id="4" name="Rounded Rectangle 3"/>
            <p:cNvSpPr/>
            <p:nvPr/>
          </p:nvSpPr>
          <p:spPr>
            <a:xfrm>
              <a:off x="1676400" y="4076700"/>
              <a:ext cx="3505200" cy="1752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1752600" y="4076700"/>
              <a:ext cx="609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NO: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1752600" y="43053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EO: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676400" y="4533900"/>
              <a:ext cx="6858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ZO: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676400" y="4762500"/>
              <a:ext cx="8382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Inst.h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752600" y="53721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READ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200400" y="4076700"/>
              <a:ext cx="15240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             0.0000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43053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0.0000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86200" y="45339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 dirty="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0.0000</a:t>
              </a:r>
              <a:endParaRPr lang="en-US" sz="1100" dirty="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76400" y="4991100"/>
              <a:ext cx="8382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tag.h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3886200" y="47625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1.400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3886200" y="49911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1.500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667000" y="53721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REC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581400" y="53721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EDIT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419600" y="53721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4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OK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376672" y="4009928"/>
            <a:ext cx="5200030" cy="2580861"/>
            <a:chOff x="1295400" y="2286000"/>
            <a:chExt cx="3505200" cy="1752600"/>
          </a:xfrm>
        </p:grpSpPr>
        <p:sp>
          <p:nvSpPr>
            <p:cNvPr id="20" name="Rounded Rectangle 19"/>
            <p:cNvSpPr/>
            <p:nvPr/>
          </p:nvSpPr>
          <p:spPr>
            <a:xfrm>
              <a:off x="1295400" y="2286000"/>
              <a:ext cx="3505200" cy="175260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371600" y="2286000"/>
              <a:ext cx="609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NO: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371600" y="2514600"/>
              <a:ext cx="533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EO: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295400" y="2743200"/>
              <a:ext cx="6858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ZO: 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1295400" y="2971800"/>
              <a:ext cx="8382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Inst.h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371600" y="35814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endPara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200400" y="22860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370.000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200400" y="2514600"/>
              <a:ext cx="15240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10.000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3505200" y="2743200"/>
              <a:ext cx="9906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100.000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295400" y="3200400"/>
              <a:ext cx="8382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tag.h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0" name="Rectangle 29"/>
            <p:cNvSpPr/>
            <p:nvPr/>
          </p:nvSpPr>
          <p:spPr>
            <a:xfrm>
              <a:off x="3505200" y="29718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1.400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505200" y="3200400"/>
              <a:ext cx="914400" cy="30480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1800" kern="1200">
                  <a:solidFill>
                    <a:srgbClr val="000000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1.500</a:t>
              </a:r>
              <a:endParaRPr lang="en-US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86000" y="35814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2</a:t>
              </a:r>
              <a:endPara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3" name="Rectangle 32"/>
            <p:cNvSpPr/>
            <p:nvPr/>
          </p:nvSpPr>
          <p:spPr>
            <a:xfrm>
              <a:off x="3200400" y="35814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3</a:t>
              </a:r>
              <a:endPara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4038600" y="3581400"/>
              <a:ext cx="685800" cy="304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algn="ctr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</a:pPr>
              <a:r>
                <a:rPr lang="en-US" sz="2800" kern="1200">
                  <a:solidFill>
                    <a:srgbClr val="FFFFFF"/>
                  </a:solidFill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4</a:t>
              </a:r>
              <a:endParaRPr lang="en-US" sz="28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24156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362200"/>
            <a:ext cx="5562600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7200" dirty="0" smtClean="0">
                <a:solidFill>
                  <a:srgbClr val="FFFF00"/>
                </a:solidFill>
                <a:latin typeface="SutonnyMJ" pitchFamily="2" charset="0"/>
                <a:cs typeface="SutonnyMJ" pitchFamily="2" charset="0"/>
              </a:rPr>
              <a:t>`</a:t>
            </a:r>
            <a:endParaRPr lang="en-US" sz="7200" dirty="0">
              <a:solidFill>
                <a:srgbClr val="FFFF0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1135</TotalTime>
  <Words>215</Words>
  <Application>Microsoft Office PowerPoint</Application>
  <PresentationFormat>On-screen Show (4:3)</PresentationFormat>
  <Paragraphs>43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welq t A¨vWfvÝW mv‡f©wqs-2 welq †KvW t 67862  ce© t6ô ce©  ‡gvt †gveviK †nv‡mb Aa¨ÿ evsjv‡`k mv‡f© Bbw÷wUDU, ivggvjv,Kzwgjøv|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7Kv‡Ri GKwU AZ¨vaywbK Rwic hš¿ hvi mvnv‡h¨ B‡j±ªwbK c×wZZ †Kvb †÷k‡bi hveZxq Z_¨vw` MÖnb Kiv hvq | GUv GKwU ¯^qswµq</dc:title>
  <dc:creator>Windows User</dc:creator>
  <cp:lastModifiedBy>8801551027822</cp:lastModifiedBy>
  <cp:revision>177</cp:revision>
  <dcterms:created xsi:type="dcterms:W3CDTF">2019-09-23T15:44:46Z</dcterms:created>
  <dcterms:modified xsi:type="dcterms:W3CDTF">2023-11-08T06:08:23Z</dcterms:modified>
</cp:coreProperties>
</file>