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2" r:id="rId3"/>
    <p:sldId id="325" r:id="rId4"/>
    <p:sldId id="323" r:id="rId5"/>
    <p:sldId id="324" r:id="rId6"/>
    <p:sldId id="3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 varScale="1">
        <p:scale>
          <a:sx n="64" d="100"/>
          <a:sy n="64" d="100"/>
        </p:scale>
        <p:origin x="-13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6934200" cy="38100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SutonnyMJ" pitchFamily="2" charset="0"/>
                <a:cs typeface="SutonnyMJ" pitchFamily="2" charset="0"/>
              </a:rPr>
              <a:t>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elq t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44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welq †KvW t 67862  ce© t6ô ce</a:t>
            </a:r>
            <a:r>
              <a:rPr lang="en-US" sz="4900" b="1" dirty="0" smtClean="0">
                <a:latin typeface="SutonnyMJ" pitchFamily="2" charset="0"/>
                <a:cs typeface="SutonnyMJ" pitchFamily="2" charset="0"/>
              </a:rPr>
              <a:t>©</a:t>
            </a:r>
            <a:r>
              <a:rPr lang="en-US" sz="53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‡gvt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†gveviK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†nv‡mb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evsjv‡`k mv‡f© Bbw÷wUDU,</a:t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ivggvjv,Kzwgjøv|</a:t>
            </a:r>
            <a:endParaRPr lang="en-US" sz="24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66800"/>
            <a:ext cx="8077200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SutonnyMJ" pitchFamily="2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SutonnyMJ" pitchFamily="2" charset="0"/>
              </a:rPr>
              <a:t>‡UvUvj †÷kb h‡š¿i wÎgvwÎK WvUv cÖ‡ek Kiv‡bv Ges AvDUcyU Kiv|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8991600" cy="35394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SutonnyMJ" pitchFamily="2" charset="0"/>
              </a:rPr>
              <a:t>Kv‡Ri avivt- </a:t>
            </a:r>
            <a:endParaRPr lang="en-US" sz="3200" dirty="0">
              <a:solidFill>
                <a:srgbClr val="00B05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1. cÖ_‡g GKwU †÷kb hš¿ ewm‡q ( †÷kb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) h_vh_fv‡e †m›UvwisI †j‡fwjs Gi KvR Ki‡Z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2. hš¿ †÷kb n‡Z h‡š¿i D”PZv I Uv‡M©i D”PZv (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) wdZv ev Ab¨ ‡Kvb Dcv‡q gv‡c wb‡Z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3. h‡š¿i cvIqvi Ab K‡i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Meas Mode screen-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Page-1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n‡Z [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Coord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] †cÖm K‡i &lt;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Coord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&gt; wWm‡cø Ki‡Z n‡e| </a:t>
            </a:r>
          </a:p>
        </p:txBody>
      </p:sp>
    </p:spTree>
    <p:extLst>
      <p:ext uri="{BB962C8B-B14F-4D97-AF65-F5344CB8AC3E}">
        <p14:creationId xmlns:p14="http://schemas.microsoft.com/office/powerpoint/2010/main" val="98262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62736" y="1471309"/>
            <a:ext cx="5748338" cy="3930333"/>
            <a:chOff x="1219200" y="2895601"/>
            <a:chExt cx="3467100" cy="4312873"/>
          </a:xfrm>
        </p:grpSpPr>
        <p:cxnSp>
          <p:nvCxnSpPr>
            <p:cNvPr id="3" name="Straight Connector 2"/>
            <p:cNvCxnSpPr>
              <a:endCxn id="22" idx="3"/>
            </p:cNvCxnSpPr>
            <p:nvPr/>
          </p:nvCxnSpPr>
          <p:spPr>
            <a:xfrm rot="5400000" flipH="1" flipV="1">
              <a:off x="1906057" y="3718315"/>
              <a:ext cx="2107814" cy="146222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>
              <a:endCxn id="22" idx="4"/>
            </p:cNvCxnSpPr>
            <p:nvPr/>
          </p:nvCxnSpPr>
          <p:spPr>
            <a:xfrm rot="16200000" flipV="1">
              <a:off x="2323043" y="4877857"/>
              <a:ext cx="2954870" cy="57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2209800" y="5486400"/>
              <a:ext cx="1619250" cy="1693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3448050" y="2914651"/>
              <a:ext cx="304800" cy="266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1896536" y="5190068"/>
              <a:ext cx="321730" cy="3047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732029" y="5944151"/>
              <a:ext cx="880533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1788583" y="5886449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674284" y="5886449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3886200" y="3191932"/>
              <a:ext cx="80010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3844165" y="3614969"/>
              <a:ext cx="846667" cy="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3762860" y="5838340"/>
              <a:ext cx="100868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866901" y="4686301"/>
              <a:ext cx="685797" cy="457199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890773" y="3129027"/>
              <a:ext cx="770463" cy="608409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 rot="19084816">
              <a:off x="2802786" y="3859227"/>
              <a:ext cx="222499" cy="99093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s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167199">
              <a:off x="4043954" y="4358198"/>
              <a:ext cx="404819" cy="108435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kern="120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Th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 rot="167199">
              <a:off x="3041021" y="5538320"/>
              <a:ext cx="298970" cy="12205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 dirty="0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H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 rot="167199">
              <a:off x="1990725" y="6331912"/>
              <a:ext cx="229412" cy="87656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a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167199">
              <a:off x="3667132" y="6331737"/>
              <a:ext cx="221635" cy="87656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b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0800000" flipV="1">
              <a:off x="1219200" y="6383870"/>
              <a:ext cx="3181350" cy="1693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3657600" y="32004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167199">
              <a:off x="1600165" y="5714119"/>
              <a:ext cx="301130" cy="88878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kern="120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ht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1219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1295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371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1752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828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1905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2286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362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438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819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895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2971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3276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3352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429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505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581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657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438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514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590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05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981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057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371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447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524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245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00200"/>
            <a:ext cx="8610600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. GLvb †_‡K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‘stn oreantation’ </a:t>
            </a:r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wm‡j± K‡i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“Stn cordinate” </a:t>
            </a:r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wm‡j± Ki‡Z n‡e| wWm‡cø‡Z cv‡k¦©i wPÎvbyiæc Z_¨vw` cÖ`wk©Z n‡e| </a:t>
            </a:r>
          </a:p>
          <a:p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5.[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EDIT</a:t>
            </a:r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] †cÖm K‡i hš¿ †÷kb WvUv (0,0,0)Ges h‡š¿i D”PZv I Uv‡M©U D”PZv BbcyU K‡i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[ok] </a:t>
            </a:r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†cÖm Ki‡Z n‡e Ges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[REC] </a:t>
            </a:r>
            <a:r>
              <a:rPr lang="en-US" sz="3600" dirty="0">
                <a:solidFill>
                  <a:srgbClr val="000000"/>
                </a:solidFill>
                <a:latin typeface="SutonnyMJ" pitchFamily="2" charset="0"/>
              </a:rPr>
              <a:t>†cÖm Ki‡j WvUv †iKW© n‡q hv‡e|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482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243426" y="906831"/>
            <a:ext cx="5029200" cy="2548973"/>
            <a:chOff x="1676400" y="4076700"/>
            <a:chExt cx="3505200" cy="1752600"/>
          </a:xfrm>
        </p:grpSpPr>
        <p:sp>
          <p:nvSpPr>
            <p:cNvPr id="4" name="Rounded Rectangle 3"/>
            <p:cNvSpPr/>
            <p:nvPr/>
          </p:nvSpPr>
          <p:spPr>
            <a:xfrm>
              <a:off x="1676400" y="4076700"/>
              <a:ext cx="3505200" cy="1752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752600" y="40767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43053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45339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ZO: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76400" y="47625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Inst.h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52600" y="53721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READ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00400" y="4076700"/>
              <a:ext cx="15240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            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81400" y="43053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86200" y="45339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76400" y="49911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tag.h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86200" y="47625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1.400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86200" y="49911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1.500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67000" y="53721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REC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81400" y="53721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EDIT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19600" y="53721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OK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376672" y="4009928"/>
            <a:ext cx="5200030" cy="2580861"/>
            <a:chOff x="1295400" y="2286000"/>
            <a:chExt cx="3505200" cy="1752600"/>
          </a:xfrm>
        </p:grpSpPr>
        <p:sp>
          <p:nvSpPr>
            <p:cNvPr id="20" name="Rounded Rectangle 19"/>
            <p:cNvSpPr/>
            <p:nvPr/>
          </p:nvSpPr>
          <p:spPr>
            <a:xfrm>
              <a:off x="1295400" y="2286000"/>
              <a:ext cx="3505200" cy="1752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71600" y="22860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371600" y="25146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7432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ZO: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295400" y="29718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Inst.h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71600" y="35814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200400" y="22860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370.000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00400" y="25146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10.000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2743200"/>
              <a:ext cx="990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100.000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295400" y="32004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tag.h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29718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1.400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32004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1.500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86000" y="35814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200400" y="35814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038600" y="35814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415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1135</TotalTime>
  <Words>215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welq t A¨vWfvÝW mv‡f©wqs-2 welq †KvW t 67862  ce© t6ô ce©  ‡gvt †gveviK †nv‡mb Aa¨ÿ evsjv‡`k mv‡f© Bbw÷wUDU, ivggvjv,Kzwgjøv|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8801551027822</cp:lastModifiedBy>
  <cp:revision>177</cp:revision>
  <dcterms:created xsi:type="dcterms:W3CDTF">2019-09-23T15:44:46Z</dcterms:created>
  <dcterms:modified xsi:type="dcterms:W3CDTF">2023-11-08T06:08:23Z</dcterms:modified>
</cp:coreProperties>
</file>