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319" r:id="rId4"/>
    <p:sldId id="270" r:id="rId5"/>
    <p:sldId id="31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4" d="100"/>
          <a:sy n="64" d="100"/>
        </p:scale>
        <p:origin x="-13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934200" cy="3810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SutonnyMJ" pitchFamily="2" charset="0"/>
                <a:cs typeface="SutonnyMJ" pitchFamily="2" charset="0"/>
              </a:rPr>
              <a:t>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elq t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44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welq †KvW t 67862  ce© t6ô ce</a:t>
            </a:r>
            <a:r>
              <a:rPr lang="en-US" sz="4900" b="1" dirty="0" smtClean="0">
                <a:latin typeface="SutonnyMJ" pitchFamily="2" charset="0"/>
                <a:cs typeface="SutonnyMJ" pitchFamily="2" charset="0"/>
              </a:rPr>
              <a:t>©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‡gvt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†gveviK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†nv‡mb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evsjv‡`k mv‡f© Bbw÷wUDU,</a:t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ivggvjv,Kzwgjøv|</a:t>
            </a:r>
            <a:endParaRPr lang="en-US" sz="24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1219200"/>
            <a:ext cx="8077200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SutonnyMJ" pitchFamily="2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‡UvUvj 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†÷k‡bi mvnv‡h¨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f~-Af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¨šÍ‡i A¨vjvBb‡g›U ¯’vbvšÍi: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2590800"/>
            <a:ext cx="8305799" cy="280076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mswÿß</a:t>
            </a:r>
            <a:r>
              <a:rPr kumimoji="0" lang="en-US" sz="36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weeiYx</a:t>
            </a:r>
            <a:r>
              <a:rPr kumimoji="0" lang="en-US" sz="36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t-</a:t>
            </a:r>
            <a:r>
              <a:rPr kumimoji="0" lang="en-US" sz="3600" b="0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f‚c„ô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†_‡K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Lv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` (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Calibri" pitchFamily="34" charset="0"/>
                <a:cs typeface="SutonnyMJ" pitchFamily="2" charset="0"/>
              </a:rPr>
              <a:t>Shaft)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Gi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Zjvq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A¨vjvBb‡g›U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vbvšÍi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cÖwµqv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LyeB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G‡Z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me©vwaK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wbcybZv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m‡eŸ©v”P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mZK©Zvi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Avek¨K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KviY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Lv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` (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a typeface="Calibri" pitchFamily="34" charset="0"/>
                <a:cs typeface="SutonnyMJ" pitchFamily="2" charset="0"/>
              </a:rPr>
              <a:t>Shaft)  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¯^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fveZB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ÿz`ªvK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…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wZi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(3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wgt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†_‡K 5wgt)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e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¨v‡mi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¯^í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iLv‡K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K‡qK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nvRvi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wgUvi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Kv‡R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mPvivPi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280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280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c×wZ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AbymiY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‡¤œ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wee„Z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|</a:t>
            </a:r>
            <a:endParaRPr kumimoji="0" lang="en-US" sz="2800" i="0" u="none" strike="noStrike" cap="none" normalizeH="0" baseline="0" dirty="0" smtClean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-69574" y="3313"/>
            <a:ext cx="9220200" cy="6858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9864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Straight Connector 166"/>
          <p:cNvCxnSpPr/>
          <p:nvPr/>
        </p:nvCxnSpPr>
        <p:spPr>
          <a:xfrm rot="5400000">
            <a:off x="644235" y="2930235"/>
            <a:ext cx="396933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>
            <a:off x="3235035" y="2625435"/>
            <a:ext cx="320733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1828800" y="1136070"/>
            <a:ext cx="40386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Isosceles Triangle 169"/>
          <p:cNvSpPr/>
          <p:nvPr/>
        </p:nvSpPr>
        <p:spPr>
          <a:xfrm rot="10800000">
            <a:off x="3954168" y="4981783"/>
            <a:ext cx="626064" cy="757341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/>
          <p:cNvCxnSpPr>
            <a:stCxn id="170" idx="3"/>
          </p:cNvCxnSpPr>
          <p:nvPr/>
        </p:nvCxnSpPr>
        <p:spPr>
          <a:xfrm rot="5400000" flipH="1" flipV="1">
            <a:off x="2424009" y="3062392"/>
            <a:ext cx="3762583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Isosceles Triangle 171"/>
          <p:cNvSpPr/>
          <p:nvPr/>
        </p:nvSpPr>
        <p:spPr>
          <a:xfrm rot="10800000">
            <a:off x="2887368" y="5438998"/>
            <a:ext cx="626064" cy="757341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Connector 172"/>
          <p:cNvCxnSpPr>
            <a:stCxn id="172" idx="3"/>
          </p:cNvCxnSpPr>
          <p:nvPr/>
        </p:nvCxnSpPr>
        <p:spPr>
          <a:xfrm rot="5400000" flipH="1" flipV="1">
            <a:off x="1090501" y="3252899"/>
            <a:ext cx="4295998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Freeform 173"/>
          <p:cNvSpPr/>
          <p:nvPr/>
        </p:nvSpPr>
        <p:spPr>
          <a:xfrm>
            <a:off x="2992582" y="5608261"/>
            <a:ext cx="442306" cy="62762"/>
          </a:xfrm>
          <a:custGeom>
            <a:avLst/>
            <a:gdLst>
              <a:gd name="connsiteX0" fmla="*/ 0 w 442306"/>
              <a:gd name="connsiteY0" fmla="*/ 16719 h 62762"/>
              <a:gd name="connsiteX1" fmla="*/ 41563 w 442306"/>
              <a:gd name="connsiteY1" fmla="*/ 2864 h 62762"/>
              <a:gd name="connsiteX2" fmla="*/ 69273 w 442306"/>
              <a:gd name="connsiteY2" fmla="*/ 30573 h 62762"/>
              <a:gd name="connsiteX3" fmla="*/ 110836 w 442306"/>
              <a:gd name="connsiteY3" fmla="*/ 44428 h 62762"/>
              <a:gd name="connsiteX4" fmla="*/ 152400 w 442306"/>
              <a:gd name="connsiteY4" fmla="*/ 30573 h 62762"/>
              <a:gd name="connsiteX5" fmla="*/ 304800 w 442306"/>
              <a:gd name="connsiteY5" fmla="*/ 44428 h 62762"/>
              <a:gd name="connsiteX6" fmla="*/ 415636 w 442306"/>
              <a:gd name="connsiteY6" fmla="*/ 58282 h 6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306" h="62762">
                <a:moveTo>
                  <a:pt x="0" y="16719"/>
                </a:moveTo>
                <a:cubicBezTo>
                  <a:pt x="13854" y="12101"/>
                  <a:pt x="27243" y="0"/>
                  <a:pt x="41563" y="2864"/>
                </a:cubicBezTo>
                <a:cubicBezTo>
                  <a:pt x="54372" y="5426"/>
                  <a:pt x="58072" y="23852"/>
                  <a:pt x="69273" y="30573"/>
                </a:cubicBezTo>
                <a:cubicBezTo>
                  <a:pt x="81796" y="38087"/>
                  <a:pt x="96982" y="39810"/>
                  <a:pt x="110836" y="44428"/>
                </a:cubicBezTo>
                <a:cubicBezTo>
                  <a:pt x="124691" y="39810"/>
                  <a:pt x="137796" y="30573"/>
                  <a:pt x="152400" y="30573"/>
                </a:cubicBezTo>
                <a:cubicBezTo>
                  <a:pt x="203409" y="30573"/>
                  <a:pt x="254238" y="37686"/>
                  <a:pt x="304800" y="44428"/>
                </a:cubicBezTo>
                <a:cubicBezTo>
                  <a:pt x="442306" y="62762"/>
                  <a:pt x="278925" y="58282"/>
                  <a:pt x="415636" y="5828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4073236" y="5153911"/>
            <a:ext cx="415637" cy="96982"/>
          </a:xfrm>
          <a:custGeom>
            <a:avLst/>
            <a:gdLst>
              <a:gd name="connsiteX0" fmla="*/ 0 w 415637"/>
              <a:gd name="connsiteY0" fmla="*/ 69273 h 96982"/>
              <a:gd name="connsiteX1" fmla="*/ 41564 w 415637"/>
              <a:gd name="connsiteY1" fmla="*/ 55419 h 96982"/>
              <a:gd name="connsiteX2" fmla="*/ 124691 w 415637"/>
              <a:gd name="connsiteY2" fmla="*/ 83128 h 96982"/>
              <a:gd name="connsiteX3" fmla="*/ 221673 w 415637"/>
              <a:gd name="connsiteY3" fmla="*/ 55419 h 96982"/>
              <a:gd name="connsiteX4" fmla="*/ 249382 w 415637"/>
              <a:gd name="connsiteY4" fmla="*/ 27709 h 96982"/>
              <a:gd name="connsiteX5" fmla="*/ 290946 w 415637"/>
              <a:gd name="connsiteY5" fmla="*/ 0 h 96982"/>
              <a:gd name="connsiteX6" fmla="*/ 374073 w 415637"/>
              <a:gd name="connsiteY6" fmla="*/ 55419 h 96982"/>
              <a:gd name="connsiteX7" fmla="*/ 415637 w 415637"/>
              <a:gd name="connsiteY7" fmla="*/ 96982 h 9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5637" h="96982">
                <a:moveTo>
                  <a:pt x="0" y="69273"/>
                </a:moveTo>
                <a:cubicBezTo>
                  <a:pt x="13855" y="64655"/>
                  <a:pt x="27049" y="53806"/>
                  <a:pt x="41564" y="55419"/>
                </a:cubicBezTo>
                <a:cubicBezTo>
                  <a:pt x="70593" y="58645"/>
                  <a:pt x="124691" y="83128"/>
                  <a:pt x="124691" y="83128"/>
                </a:cubicBezTo>
                <a:cubicBezTo>
                  <a:pt x="157018" y="73892"/>
                  <a:pt x="190950" y="69074"/>
                  <a:pt x="221673" y="55419"/>
                </a:cubicBezTo>
                <a:cubicBezTo>
                  <a:pt x="233610" y="50114"/>
                  <a:pt x="239182" y="35869"/>
                  <a:pt x="249382" y="27709"/>
                </a:cubicBezTo>
                <a:cubicBezTo>
                  <a:pt x="262384" y="17307"/>
                  <a:pt x="277091" y="9236"/>
                  <a:pt x="290946" y="0"/>
                </a:cubicBezTo>
                <a:cubicBezTo>
                  <a:pt x="318655" y="18473"/>
                  <a:pt x="350524" y="31871"/>
                  <a:pt x="374073" y="55419"/>
                </a:cubicBezTo>
                <a:lnTo>
                  <a:pt x="415637" y="969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>
            <a:off x="3089564" y="5749648"/>
            <a:ext cx="221672" cy="124713"/>
          </a:xfrm>
          <a:custGeom>
            <a:avLst/>
            <a:gdLst>
              <a:gd name="connsiteX0" fmla="*/ 0 w 221672"/>
              <a:gd name="connsiteY0" fmla="*/ 27732 h 124713"/>
              <a:gd name="connsiteX1" fmla="*/ 83127 w 221672"/>
              <a:gd name="connsiteY1" fmla="*/ 41586 h 124713"/>
              <a:gd name="connsiteX2" fmla="*/ 138545 w 221672"/>
              <a:gd name="connsiteY2" fmla="*/ 124713 h 124713"/>
              <a:gd name="connsiteX3" fmla="*/ 180109 w 221672"/>
              <a:gd name="connsiteY3" fmla="*/ 110859 h 124713"/>
              <a:gd name="connsiteX4" fmla="*/ 221672 w 221672"/>
              <a:gd name="connsiteY4" fmla="*/ 124713 h 12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24713">
                <a:moveTo>
                  <a:pt x="0" y="27732"/>
                </a:moveTo>
                <a:cubicBezTo>
                  <a:pt x="42163" y="13677"/>
                  <a:pt x="46739" y="0"/>
                  <a:pt x="83127" y="41586"/>
                </a:cubicBezTo>
                <a:cubicBezTo>
                  <a:pt x="105057" y="66648"/>
                  <a:pt x="138545" y="124713"/>
                  <a:pt x="138545" y="124713"/>
                </a:cubicBezTo>
                <a:cubicBezTo>
                  <a:pt x="152400" y="120095"/>
                  <a:pt x="165505" y="110859"/>
                  <a:pt x="180109" y="110859"/>
                </a:cubicBezTo>
                <a:cubicBezTo>
                  <a:pt x="194713" y="110859"/>
                  <a:pt x="221672" y="124713"/>
                  <a:pt x="221672" y="1247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4128655" y="5375584"/>
            <a:ext cx="235527" cy="110836"/>
          </a:xfrm>
          <a:custGeom>
            <a:avLst/>
            <a:gdLst>
              <a:gd name="connsiteX0" fmla="*/ 0 w 235527"/>
              <a:gd name="connsiteY0" fmla="*/ 0 h 110836"/>
              <a:gd name="connsiteX1" fmla="*/ 83127 w 235527"/>
              <a:gd name="connsiteY1" fmla="*/ 41564 h 110836"/>
              <a:gd name="connsiteX2" fmla="*/ 110836 w 235527"/>
              <a:gd name="connsiteY2" fmla="*/ 83127 h 110836"/>
              <a:gd name="connsiteX3" fmla="*/ 138545 w 235527"/>
              <a:gd name="connsiteY3" fmla="*/ 41564 h 110836"/>
              <a:gd name="connsiteX4" fmla="*/ 180109 w 235527"/>
              <a:gd name="connsiteY4" fmla="*/ 83127 h 110836"/>
              <a:gd name="connsiteX5" fmla="*/ 235527 w 235527"/>
              <a:gd name="connsiteY5" fmla="*/ 110836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527" h="110836">
                <a:moveTo>
                  <a:pt x="0" y="0"/>
                </a:moveTo>
                <a:cubicBezTo>
                  <a:pt x="33804" y="11268"/>
                  <a:pt x="56270" y="14708"/>
                  <a:pt x="83127" y="41564"/>
                </a:cubicBezTo>
                <a:cubicBezTo>
                  <a:pt x="94901" y="53338"/>
                  <a:pt x="101600" y="69273"/>
                  <a:pt x="110836" y="83127"/>
                </a:cubicBezTo>
                <a:cubicBezTo>
                  <a:pt x="120072" y="69273"/>
                  <a:pt x="121894" y="41564"/>
                  <a:pt x="138545" y="41564"/>
                </a:cubicBezTo>
                <a:cubicBezTo>
                  <a:pt x="158138" y="41564"/>
                  <a:pt x="164165" y="71739"/>
                  <a:pt x="180109" y="83127"/>
                </a:cubicBezTo>
                <a:cubicBezTo>
                  <a:pt x="196915" y="95131"/>
                  <a:pt x="235527" y="110836"/>
                  <a:pt x="235527" y="1108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/>
          <p:nvPr/>
        </p:nvCxnSpPr>
        <p:spPr>
          <a:xfrm>
            <a:off x="2189020" y="23552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189020" y="24314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0800000" flipV="1">
            <a:off x="2168240" y="25838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10800000" flipV="1">
            <a:off x="2189020" y="268778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6200000" flipH="1">
            <a:off x="4842165" y="311727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16200000" flipH="1">
            <a:off x="4856020" y="324196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4842165" y="26600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4842165" y="28124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2175165" y="171796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2175165" y="179416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 flipV="1">
            <a:off x="2154385" y="194656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10800000" flipV="1">
            <a:off x="2175165" y="201583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rot="16200000" flipH="1">
            <a:off x="4842165" y="227907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16200000" flipH="1">
            <a:off x="4828310" y="240376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4842165" y="18218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4842165" y="19742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H="1">
            <a:off x="4797135" y="3882735"/>
            <a:ext cx="31173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6200000" flipH="1">
            <a:off x="4776352" y="4014352"/>
            <a:ext cx="187040" cy="166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V="1">
            <a:off x="4800600" y="34220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4800600" y="357447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2175165" y="26600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2175165" y="27362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10800000" flipV="1">
            <a:off x="2154385" y="28886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rot="10800000" flipV="1">
            <a:off x="2175165" y="295794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2202870" y="203662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2202870" y="211282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0800000" flipV="1">
            <a:off x="2182090" y="226522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rot="10800000" flipV="1">
            <a:off x="2202870" y="233449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2154381" y="30410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2154381" y="31172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10800000" flipV="1">
            <a:off x="2133601" y="32696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10800000" flipV="1">
            <a:off x="2154381" y="333894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2154381" y="3505194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2154381" y="3581394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10800000" flipV="1">
            <a:off x="2133601" y="3733794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10800000" flipV="1">
            <a:off x="2154381" y="3803069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2154381" y="388619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2154381" y="396239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rot="10800000" flipV="1">
            <a:off x="2133601" y="411479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10800000" flipV="1">
            <a:off x="2154381" y="41840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2133600" y="471054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2098961" y="473825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2161306" y="43364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2161306" y="44126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0800000" flipV="1">
            <a:off x="2140526" y="456507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0800000" flipV="1">
            <a:off x="2161306" y="4634345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2514600" y="67887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25" name="TextBox 224"/>
          <p:cNvSpPr txBox="1"/>
          <p:nvPr/>
        </p:nvSpPr>
        <p:spPr>
          <a:xfrm>
            <a:off x="4572000" y="76673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5638800" y="3429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27" name="Straight Connector 226"/>
          <p:cNvCxnSpPr>
            <a:endCxn id="234" idx="3"/>
          </p:cNvCxnSpPr>
          <p:nvPr/>
        </p:nvCxnSpPr>
        <p:spPr>
          <a:xfrm rot="10800000" flipV="1">
            <a:off x="2259372" y="4114799"/>
            <a:ext cx="3760428" cy="12533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8" name="Freeform 227"/>
          <p:cNvSpPr/>
          <p:nvPr/>
        </p:nvSpPr>
        <p:spPr>
          <a:xfrm>
            <a:off x="1316182" y="4655127"/>
            <a:ext cx="6068291" cy="1995055"/>
          </a:xfrm>
          <a:custGeom>
            <a:avLst/>
            <a:gdLst>
              <a:gd name="connsiteX0" fmla="*/ 0 w 6068291"/>
              <a:gd name="connsiteY0" fmla="*/ 1995055 h 1995055"/>
              <a:gd name="connsiteX1" fmla="*/ 83127 w 6068291"/>
              <a:gd name="connsiteY1" fmla="*/ 1967346 h 1995055"/>
              <a:gd name="connsiteX2" fmla="*/ 249382 w 6068291"/>
              <a:gd name="connsiteY2" fmla="*/ 1939637 h 1995055"/>
              <a:gd name="connsiteX3" fmla="*/ 346363 w 6068291"/>
              <a:gd name="connsiteY3" fmla="*/ 1911928 h 1995055"/>
              <a:gd name="connsiteX4" fmla="*/ 581891 w 6068291"/>
              <a:gd name="connsiteY4" fmla="*/ 1898073 h 1995055"/>
              <a:gd name="connsiteX5" fmla="*/ 623454 w 6068291"/>
              <a:gd name="connsiteY5" fmla="*/ 1870364 h 1995055"/>
              <a:gd name="connsiteX6" fmla="*/ 706582 w 6068291"/>
              <a:gd name="connsiteY6" fmla="*/ 1787237 h 1995055"/>
              <a:gd name="connsiteX7" fmla="*/ 900545 w 6068291"/>
              <a:gd name="connsiteY7" fmla="*/ 1745673 h 1995055"/>
              <a:gd name="connsiteX8" fmla="*/ 983673 w 6068291"/>
              <a:gd name="connsiteY8" fmla="*/ 1717964 h 1995055"/>
              <a:gd name="connsiteX9" fmla="*/ 1025236 w 6068291"/>
              <a:gd name="connsiteY9" fmla="*/ 1690255 h 1995055"/>
              <a:gd name="connsiteX10" fmla="*/ 1066800 w 6068291"/>
              <a:gd name="connsiteY10" fmla="*/ 1676400 h 1995055"/>
              <a:gd name="connsiteX11" fmla="*/ 1177636 w 6068291"/>
              <a:gd name="connsiteY11" fmla="*/ 1648691 h 1995055"/>
              <a:gd name="connsiteX12" fmla="*/ 1440873 w 6068291"/>
              <a:gd name="connsiteY12" fmla="*/ 1634837 h 1995055"/>
              <a:gd name="connsiteX13" fmla="*/ 1496291 w 6068291"/>
              <a:gd name="connsiteY13" fmla="*/ 1593273 h 1995055"/>
              <a:gd name="connsiteX14" fmla="*/ 1537854 w 6068291"/>
              <a:gd name="connsiteY14" fmla="*/ 1579418 h 1995055"/>
              <a:gd name="connsiteX15" fmla="*/ 1579418 w 6068291"/>
              <a:gd name="connsiteY15" fmla="*/ 1537855 h 1995055"/>
              <a:gd name="connsiteX16" fmla="*/ 1745673 w 6068291"/>
              <a:gd name="connsiteY16" fmla="*/ 1454728 h 1995055"/>
              <a:gd name="connsiteX17" fmla="*/ 1787236 w 6068291"/>
              <a:gd name="connsiteY17" fmla="*/ 1440873 h 1995055"/>
              <a:gd name="connsiteX18" fmla="*/ 2022763 w 6068291"/>
              <a:gd name="connsiteY18" fmla="*/ 1427018 h 1995055"/>
              <a:gd name="connsiteX19" fmla="*/ 2078182 w 6068291"/>
              <a:gd name="connsiteY19" fmla="*/ 1399309 h 1995055"/>
              <a:gd name="connsiteX20" fmla="*/ 2133600 w 6068291"/>
              <a:gd name="connsiteY20" fmla="*/ 1385455 h 1995055"/>
              <a:gd name="connsiteX21" fmla="*/ 2175163 w 6068291"/>
              <a:gd name="connsiteY21" fmla="*/ 1371600 h 1995055"/>
              <a:gd name="connsiteX22" fmla="*/ 2202873 w 6068291"/>
              <a:gd name="connsiteY22" fmla="*/ 1343891 h 1995055"/>
              <a:gd name="connsiteX23" fmla="*/ 2272145 w 6068291"/>
              <a:gd name="connsiteY23" fmla="*/ 1330037 h 1995055"/>
              <a:gd name="connsiteX24" fmla="*/ 2355273 w 6068291"/>
              <a:gd name="connsiteY24" fmla="*/ 1302328 h 1995055"/>
              <a:gd name="connsiteX25" fmla="*/ 2396836 w 6068291"/>
              <a:gd name="connsiteY25" fmla="*/ 1288473 h 1995055"/>
              <a:gd name="connsiteX26" fmla="*/ 2438400 w 6068291"/>
              <a:gd name="connsiteY26" fmla="*/ 1246909 h 1995055"/>
              <a:gd name="connsiteX27" fmla="*/ 2618509 w 6068291"/>
              <a:gd name="connsiteY27" fmla="*/ 1205346 h 1995055"/>
              <a:gd name="connsiteX28" fmla="*/ 2660073 w 6068291"/>
              <a:gd name="connsiteY28" fmla="*/ 1177637 h 1995055"/>
              <a:gd name="connsiteX29" fmla="*/ 2687782 w 6068291"/>
              <a:gd name="connsiteY29" fmla="*/ 1136073 h 1995055"/>
              <a:gd name="connsiteX30" fmla="*/ 2909454 w 6068291"/>
              <a:gd name="connsiteY30" fmla="*/ 1052946 h 1995055"/>
              <a:gd name="connsiteX31" fmla="*/ 2951018 w 6068291"/>
              <a:gd name="connsiteY31" fmla="*/ 1039091 h 1995055"/>
              <a:gd name="connsiteX32" fmla="*/ 3241963 w 6068291"/>
              <a:gd name="connsiteY32" fmla="*/ 1025237 h 1995055"/>
              <a:gd name="connsiteX33" fmla="*/ 3269673 w 6068291"/>
              <a:gd name="connsiteY33" fmla="*/ 997528 h 1995055"/>
              <a:gd name="connsiteX34" fmla="*/ 3311236 w 6068291"/>
              <a:gd name="connsiteY34" fmla="*/ 969818 h 1995055"/>
              <a:gd name="connsiteX35" fmla="*/ 3352800 w 6068291"/>
              <a:gd name="connsiteY35" fmla="*/ 886691 h 1995055"/>
              <a:gd name="connsiteX36" fmla="*/ 3435927 w 6068291"/>
              <a:gd name="connsiteY36" fmla="*/ 845128 h 1995055"/>
              <a:gd name="connsiteX37" fmla="*/ 3768436 w 6068291"/>
              <a:gd name="connsiteY37" fmla="*/ 845128 h 1995055"/>
              <a:gd name="connsiteX38" fmla="*/ 3823854 w 6068291"/>
              <a:gd name="connsiteY38" fmla="*/ 817418 h 1995055"/>
              <a:gd name="connsiteX39" fmla="*/ 3906982 w 6068291"/>
              <a:gd name="connsiteY39" fmla="*/ 789709 h 1995055"/>
              <a:gd name="connsiteX40" fmla="*/ 3948545 w 6068291"/>
              <a:gd name="connsiteY40" fmla="*/ 748146 h 1995055"/>
              <a:gd name="connsiteX41" fmla="*/ 4031673 w 6068291"/>
              <a:gd name="connsiteY41" fmla="*/ 692728 h 1995055"/>
              <a:gd name="connsiteX42" fmla="*/ 4114800 w 6068291"/>
              <a:gd name="connsiteY42" fmla="*/ 637309 h 1995055"/>
              <a:gd name="connsiteX43" fmla="*/ 4281054 w 6068291"/>
              <a:gd name="connsiteY43" fmla="*/ 623455 h 1995055"/>
              <a:gd name="connsiteX44" fmla="*/ 4336473 w 6068291"/>
              <a:gd name="connsiteY44" fmla="*/ 609600 h 1995055"/>
              <a:gd name="connsiteX45" fmla="*/ 4516582 w 6068291"/>
              <a:gd name="connsiteY45" fmla="*/ 595746 h 1995055"/>
              <a:gd name="connsiteX46" fmla="*/ 4572000 w 6068291"/>
              <a:gd name="connsiteY46" fmla="*/ 568037 h 1995055"/>
              <a:gd name="connsiteX47" fmla="*/ 4585854 w 6068291"/>
              <a:gd name="connsiteY47" fmla="*/ 526473 h 1995055"/>
              <a:gd name="connsiteX48" fmla="*/ 4835236 w 6068291"/>
              <a:gd name="connsiteY48" fmla="*/ 484909 h 1995055"/>
              <a:gd name="connsiteX49" fmla="*/ 4876800 w 6068291"/>
              <a:gd name="connsiteY49" fmla="*/ 443346 h 1995055"/>
              <a:gd name="connsiteX50" fmla="*/ 4918363 w 6068291"/>
              <a:gd name="connsiteY50" fmla="*/ 429491 h 1995055"/>
              <a:gd name="connsiteX51" fmla="*/ 4946073 w 6068291"/>
              <a:gd name="connsiteY51" fmla="*/ 387928 h 1995055"/>
              <a:gd name="connsiteX52" fmla="*/ 4987636 w 6068291"/>
              <a:gd name="connsiteY52" fmla="*/ 374073 h 1995055"/>
              <a:gd name="connsiteX53" fmla="*/ 5153891 w 6068291"/>
              <a:gd name="connsiteY53" fmla="*/ 360218 h 1995055"/>
              <a:gd name="connsiteX54" fmla="*/ 5223163 w 6068291"/>
              <a:gd name="connsiteY54" fmla="*/ 290946 h 1995055"/>
              <a:gd name="connsiteX55" fmla="*/ 5541818 w 6068291"/>
              <a:gd name="connsiteY55" fmla="*/ 263237 h 1995055"/>
              <a:gd name="connsiteX56" fmla="*/ 5624945 w 6068291"/>
              <a:gd name="connsiteY56" fmla="*/ 221673 h 1995055"/>
              <a:gd name="connsiteX57" fmla="*/ 5666509 w 6068291"/>
              <a:gd name="connsiteY57" fmla="*/ 249382 h 1995055"/>
              <a:gd name="connsiteX58" fmla="*/ 5708073 w 6068291"/>
              <a:gd name="connsiteY58" fmla="*/ 221673 h 1995055"/>
              <a:gd name="connsiteX59" fmla="*/ 5832763 w 6068291"/>
              <a:gd name="connsiteY59" fmla="*/ 110837 h 1995055"/>
              <a:gd name="connsiteX60" fmla="*/ 5902036 w 6068291"/>
              <a:gd name="connsiteY60" fmla="*/ 96982 h 1995055"/>
              <a:gd name="connsiteX61" fmla="*/ 5985163 w 6068291"/>
              <a:gd name="connsiteY61" fmla="*/ 41564 h 1995055"/>
              <a:gd name="connsiteX62" fmla="*/ 6026727 w 6068291"/>
              <a:gd name="connsiteY62" fmla="*/ 13855 h 1995055"/>
              <a:gd name="connsiteX63" fmla="*/ 6068291 w 6068291"/>
              <a:gd name="connsiteY63" fmla="*/ 0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6068291" h="1995055">
                <a:moveTo>
                  <a:pt x="0" y="1995055"/>
                </a:moveTo>
                <a:cubicBezTo>
                  <a:pt x="27709" y="1985819"/>
                  <a:pt x="54317" y="1972148"/>
                  <a:pt x="83127" y="1967346"/>
                </a:cubicBezTo>
                <a:lnTo>
                  <a:pt x="249382" y="1939637"/>
                </a:lnTo>
                <a:cubicBezTo>
                  <a:pt x="274323" y="1931323"/>
                  <a:pt x="322002" y="1914248"/>
                  <a:pt x="346363" y="1911928"/>
                </a:cubicBezTo>
                <a:cubicBezTo>
                  <a:pt x="424654" y="1904472"/>
                  <a:pt x="503382" y="1902691"/>
                  <a:pt x="581891" y="1898073"/>
                </a:cubicBezTo>
                <a:cubicBezTo>
                  <a:pt x="595745" y="1888837"/>
                  <a:pt x="611009" y="1881426"/>
                  <a:pt x="623454" y="1870364"/>
                </a:cubicBezTo>
                <a:cubicBezTo>
                  <a:pt x="652743" y="1844330"/>
                  <a:pt x="669406" y="1799629"/>
                  <a:pt x="706582" y="1787237"/>
                </a:cubicBezTo>
                <a:cubicBezTo>
                  <a:pt x="825031" y="1747754"/>
                  <a:pt x="760727" y="1763151"/>
                  <a:pt x="900545" y="1745673"/>
                </a:cubicBezTo>
                <a:cubicBezTo>
                  <a:pt x="928254" y="1736437"/>
                  <a:pt x="959370" y="1734166"/>
                  <a:pt x="983673" y="1717964"/>
                </a:cubicBezTo>
                <a:cubicBezTo>
                  <a:pt x="997527" y="1708728"/>
                  <a:pt x="1010343" y="1697702"/>
                  <a:pt x="1025236" y="1690255"/>
                </a:cubicBezTo>
                <a:cubicBezTo>
                  <a:pt x="1038298" y="1683724"/>
                  <a:pt x="1052710" y="1680243"/>
                  <a:pt x="1066800" y="1676400"/>
                </a:cubicBezTo>
                <a:cubicBezTo>
                  <a:pt x="1103540" y="1666380"/>
                  <a:pt x="1139606" y="1650692"/>
                  <a:pt x="1177636" y="1648691"/>
                </a:cubicBezTo>
                <a:lnTo>
                  <a:pt x="1440873" y="1634837"/>
                </a:lnTo>
                <a:cubicBezTo>
                  <a:pt x="1459346" y="1620982"/>
                  <a:pt x="1476243" y="1604730"/>
                  <a:pt x="1496291" y="1593273"/>
                </a:cubicBezTo>
                <a:cubicBezTo>
                  <a:pt x="1508971" y="1586027"/>
                  <a:pt x="1525703" y="1587519"/>
                  <a:pt x="1537854" y="1579418"/>
                </a:cubicBezTo>
                <a:cubicBezTo>
                  <a:pt x="1554157" y="1568550"/>
                  <a:pt x="1563952" y="1549884"/>
                  <a:pt x="1579418" y="1537855"/>
                </a:cubicBezTo>
                <a:cubicBezTo>
                  <a:pt x="1659993" y="1475186"/>
                  <a:pt x="1654505" y="1485118"/>
                  <a:pt x="1745673" y="1454728"/>
                </a:cubicBezTo>
                <a:cubicBezTo>
                  <a:pt x="1759527" y="1450110"/>
                  <a:pt x="1772657" y="1441731"/>
                  <a:pt x="1787236" y="1440873"/>
                </a:cubicBezTo>
                <a:lnTo>
                  <a:pt x="2022763" y="1427018"/>
                </a:lnTo>
                <a:cubicBezTo>
                  <a:pt x="2041236" y="1417782"/>
                  <a:pt x="2058844" y="1406561"/>
                  <a:pt x="2078182" y="1399309"/>
                </a:cubicBezTo>
                <a:cubicBezTo>
                  <a:pt x="2096011" y="1392623"/>
                  <a:pt x="2115291" y="1390686"/>
                  <a:pt x="2133600" y="1385455"/>
                </a:cubicBezTo>
                <a:cubicBezTo>
                  <a:pt x="2147642" y="1381443"/>
                  <a:pt x="2161309" y="1376218"/>
                  <a:pt x="2175163" y="1371600"/>
                </a:cubicBezTo>
                <a:cubicBezTo>
                  <a:pt x="2184400" y="1362364"/>
                  <a:pt x="2190867" y="1349036"/>
                  <a:pt x="2202873" y="1343891"/>
                </a:cubicBezTo>
                <a:cubicBezTo>
                  <a:pt x="2224517" y="1334615"/>
                  <a:pt x="2249427" y="1336233"/>
                  <a:pt x="2272145" y="1330037"/>
                </a:cubicBezTo>
                <a:cubicBezTo>
                  <a:pt x="2300324" y="1322352"/>
                  <a:pt x="2327564" y="1311565"/>
                  <a:pt x="2355273" y="1302328"/>
                </a:cubicBezTo>
                <a:lnTo>
                  <a:pt x="2396836" y="1288473"/>
                </a:lnTo>
                <a:cubicBezTo>
                  <a:pt x="2410691" y="1274618"/>
                  <a:pt x="2422456" y="1258297"/>
                  <a:pt x="2438400" y="1246909"/>
                </a:cubicBezTo>
                <a:cubicBezTo>
                  <a:pt x="2498246" y="1204162"/>
                  <a:pt x="2540063" y="1214062"/>
                  <a:pt x="2618509" y="1205346"/>
                </a:cubicBezTo>
                <a:cubicBezTo>
                  <a:pt x="2632364" y="1196110"/>
                  <a:pt x="2648299" y="1189411"/>
                  <a:pt x="2660073" y="1177637"/>
                </a:cubicBezTo>
                <a:cubicBezTo>
                  <a:pt x="2671847" y="1165863"/>
                  <a:pt x="2674141" y="1145622"/>
                  <a:pt x="2687782" y="1136073"/>
                </a:cubicBezTo>
                <a:cubicBezTo>
                  <a:pt x="2790847" y="1063927"/>
                  <a:pt x="2797113" y="1090394"/>
                  <a:pt x="2909454" y="1052946"/>
                </a:cubicBezTo>
                <a:cubicBezTo>
                  <a:pt x="2923309" y="1048328"/>
                  <a:pt x="2936464" y="1040304"/>
                  <a:pt x="2951018" y="1039091"/>
                </a:cubicBezTo>
                <a:cubicBezTo>
                  <a:pt x="3047774" y="1031028"/>
                  <a:pt x="3144981" y="1029855"/>
                  <a:pt x="3241963" y="1025237"/>
                </a:cubicBezTo>
                <a:cubicBezTo>
                  <a:pt x="3251200" y="1016001"/>
                  <a:pt x="3259473" y="1005688"/>
                  <a:pt x="3269673" y="997528"/>
                </a:cubicBezTo>
                <a:cubicBezTo>
                  <a:pt x="3282675" y="987126"/>
                  <a:pt x="3299462" y="981592"/>
                  <a:pt x="3311236" y="969818"/>
                </a:cubicBezTo>
                <a:cubicBezTo>
                  <a:pt x="3428028" y="853025"/>
                  <a:pt x="3262652" y="999377"/>
                  <a:pt x="3352800" y="886691"/>
                </a:cubicBezTo>
                <a:cubicBezTo>
                  <a:pt x="3372333" y="862274"/>
                  <a:pt x="3408546" y="854255"/>
                  <a:pt x="3435927" y="845128"/>
                </a:cubicBezTo>
                <a:cubicBezTo>
                  <a:pt x="3576213" y="868508"/>
                  <a:pt x="3564992" y="872871"/>
                  <a:pt x="3768436" y="845128"/>
                </a:cubicBezTo>
                <a:cubicBezTo>
                  <a:pt x="3788900" y="842337"/>
                  <a:pt x="3804678" y="825088"/>
                  <a:pt x="3823854" y="817418"/>
                </a:cubicBezTo>
                <a:cubicBezTo>
                  <a:pt x="3850973" y="806570"/>
                  <a:pt x="3906982" y="789709"/>
                  <a:pt x="3906982" y="789709"/>
                </a:cubicBezTo>
                <a:cubicBezTo>
                  <a:pt x="3920836" y="775855"/>
                  <a:pt x="3933079" y="760175"/>
                  <a:pt x="3948545" y="748146"/>
                </a:cubicBezTo>
                <a:cubicBezTo>
                  <a:pt x="3974832" y="727700"/>
                  <a:pt x="4008125" y="716277"/>
                  <a:pt x="4031673" y="692728"/>
                </a:cubicBezTo>
                <a:cubicBezTo>
                  <a:pt x="4064939" y="659461"/>
                  <a:pt x="4068530" y="643478"/>
                  <a:pt x="4114800" y="637309"/>
                </a:cubicBezTo>
                <a:cubicBezTo>
                  <a:pt x="4169922" y="629959"/>
                  <a:pt x="4225636" y="628073"/>
                  <a:pt x="4281054" y="623455"/>
                </a:cubicBezTo>
                <a:cubicBezTo>
                  <a:pt x="4299527" y="618837"/>
                  <a:pt x="4317562" y="611825"/>
                  <a:pt x="4336473" y="609600"/>
                </a:cubicBezTo>
                <a:cubicBezTo>
                  <a:pt x="4396274" y="602565"/>
                  <a:pt x="4457285" y="606210"/>
                  <a:pt x="4516582" y="595746"/>
                </a:cubicBezTo>
                <a:cubicBezTo>
                  <a:pt x="4536921" y="592157"/>
                  <a:pt x="4553527" y="577273"/>
                  <a:pt x="4572000" y="568037"/>
                </a:cubicBezTo>
                <a:cubicBezTo>
                  <a:pt x="4576618" y="554182"/>
                  <a:pt x="4574635" y="535822"/>
                  <a:pt x="4585854" y="526473"/>
                </a:cubicBezTo>
                <a:cubicBezTo>
                  <a:pt x="4639320" y="481918"/>
                  <a:pt x="4803963" y="487315"/>
                  <a:pt x="4835236" y="484909"/>
                </a:cubicBezTo>
                <a:cubicBezTo>
                  <a:pt x="4849091" y="471055"/>
                  <a:pt x="4860497" y="454214"/>
                  <a:pt x="4876800" y="443346"/>
                </a:cubicBezTo>
                <a:cubicBezTo>
                  <a:pt x="4888951" y="435245"/>
                  <a:pt x="4906959" y="438614"/>
                  <a:pt x="4918363" y="429491"/>
                </a:cubicBezTo>
                <a:cubicBezTo>
                  <a:pt x="4931365" y="419089"/>
                  <a:pt x="4933071" y="398330"/>
                  <a:pt x="4946073" y="387928"/>
                </a:cubicBezTo>
                <a:cubicBezTo>
                  <a:pt x="4957477" y="378805"/>
                  <a:pt x="4973160" y="376003"/>
                  <a:pt x="4987636" y="374073"/>
                </a:cubicBezTo>
                <a:cubicBezTo>
                  <a:pt x="5042759" y="366723"/>
                  <a:pt x="5098473" y="364836"/>
                  <a:pt x="5153891" y="360218"/>
                </a:cubicBezTo>
                <a:cubicBezTo>
                  <a:pt x="5169724" y="336468"/>
                  <a:pt x="5188858" y="296224"/>
                  <a:pt x="5223163" y="290946"/>
                </a:cubicBezTo>
                <a:cubicBezTo>
                  <a:pt x="5328542" y="274734"/>
                  <a:pt x="5541818" y="263237"/>
                  <a:pt x="5541818" y="263237"/>
                </a:cubicBezTo>
                <a:cubicBezTo>
                  <a:pt x="5556291" y="253588"/>
                  <a:pt x="5602002" y="217849"/>
                  <a:pt x="5624945" y="221673"/>
                </a:cubicBezTo>
                <a:cubicBezTo>
                  <a:pt x="5641370" y="224410"/>
                  <a:pt x="5652654" y="240146"/>
                  <a:pt x="5666509" y="249382"/>
                </a:cubicBezTo>
                <a:cubicBezTo>
                  <a:pt x="5680364" y="240146"/>
                  <a:pt x="5695628" y="232735"/>
                  <a:pt x="5708073" y="221673"/>
                </a:cubicBezTo>
                <a:cubicBezTo>
                  <a:pt x="5724424" y="207139"/>
                  <a:pt x="5791972" y="126134"/>
                  <a:pt x="5832763" y="110837"/>
                </a:cubicBezTo>
                <a:cubicBezTo>
                  <a:pt x="5854812" y="102569"/>
                  <a:pt x="5878945" y="101600"/>
                  <a:pt x="5902036" y="96982"/>
                </a:cubicBezTo>
                <a:lnTo>
                  <a:pt x="5985163" y="41564"/>
                </a:lnTo>
                <a:cubicBezTo>
                  <a:pt x="5999018" y="32328"/>
                  <a:pt x="6010930" y="19121"/>
                  <a:pt x="6026727" y="13855"/>
                </a:cubicBezTo>
                <a:lnTo>
                  <a:pt x="6068291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9" name="Straight Connector 228"/>
          <p:cNvCxnSpPr/>
          <p:nvPr/>
        </p:nvCxnSpPr>
        <p:spPr>
          <a:xfrm rot="10800000" flipV="1">
            <a:off x="685800" y="4953000"/>
            <a:ext cx="19050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flipV="1">
            <a:off x="4800600" y="3546760"/>
            <a:ext cx="21336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endCxn id="228" idx="7"/>
          </p:cNvCxnSpPr>
          <p:nvPr/>
        </p:nvCxnSpPr>
        <p:spPr>
          <a:xfrm rot="16200000" flipH="1">
            <a:off x="1697181" y="5881253"/>
            <a:ext cx="803565" cy="2355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endCxn id="228" idx="2"/>
          </p:cNvCxnSpPr>
          <p:nvPr/>
        </p:nvCxnSpPr>
        <p:spPr>
          <a:xfrm rot="5400000">
            <a:off x="1274619" y="5888180"/>
            <a:ext cx="997529" cy="4156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endCxn id="228" idx="11"/>
          </p:cNvCxnSpPr>
          <p:nvPr/>
        </p:nvCxnSpPr>
        <p:spPr>
          <a:xfrm rot="16200000" flipH="1">
            <a:off x="1880753" y="5690751"/>
            <a:ext cx="713513" cy="5126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tangle 233"/>
          <p:cNvSpPr/>
          <p:nvPr/>
        </p:nvSpPr>
        <p:spPr>
          <a:xfrm rot="20357148">
            <a:off x="1669475" y="5361705"/>
            <a:ext cx="609600" cy="228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" name="Straight Connector 234"/>
          <p:cNvCxnSpPr/>
          <p:nvPr/>
        </p:nvCxnSpPr>
        <p:spPr>
          <a:xfrm rot="16200000" flipH="1">
            <a:off x="5448300" y="4229100"/>
            <a:ext cx="11430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1600200" y="1524000"/>
            <a:ext cx="4724400" cy="76200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7" name="Rectangle 236"/>
          <p:cNvSpPr/>
          <p:nvPr/>
        </p:nvSpPr>
        <p:spPr>
          <a:xfrm>
            <a:off x="2667000" y="11430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4343400" y="1219200"/>
            <a:ext cx="533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/>
          <p:nvPr/>
        </p:nvCxnSpPr>
        <p:spPr>
          <a:xfrm flipV="1">
            <a:off x="2743200" y="11430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V="1">
            <a:off x="4419600" y="1219200"/>
            <a:ext cx="457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238" idx="1"/>
            <a:endCxn id="238" idx="0"/>
          </p:cNvCxnSpPr>
          <p:nvPr/>
        </p:nvCxnSpPr>
        <p:spPr>
          <a:xfrm rot="10800000" flipH="1">
            <a:off x="4343400" y="1219200"/>
            <a:ext cx="2667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238" idx="2"/>
            <a:endCxn id="238" idx="3"/>
          </p:cNvCxnSpPr>
          <p:nvPr/>
        </p:nvCxnSpPr>
        <p:spPr>
          <a:xfrm rot="5400000" flipH="1" flipV="1">
            <a:off x="4648200" y="1371600"/>
            <a:ext cx="1905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37" idx="1"/>
            <a:endCxn id="237" idx="0"/>
          </p:cNvCxnSpPr>
          <p:nvPr/>
        </p:nvCxnSpPr>
        <p:spPr>
          <a:xfrm rot="10800000" flipH="1">
            <a:off x="2667000" y="1143000"/>
            <a:ext cx="3048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37" idx="2"/>
            <a:endCxn id="237" idx="3"/>
          </p:cNvCxnSpPr>
          <p:nvPr/>
        </p:nvCxnSpPr>
        <p:spPr>
          <a:xfrm rot="5400000" flipH="1" flipV="1">
            <a:off x="3028950" y="1276350"/>
            <a:ext cx="1905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Freeform 244"/>
          <p:cNvSpPr/>
          <p:nvPr/>
        </p:nvSpPr>
        <p:spPr>
          <a:xfrm>
            <a:off x="1676400" y="1537855"/>
            <a:ext cx="249382" cy="138545"/>
          </a:xfrm>
          <a:custGeom>
            <a:avLst/>
            <a:gdLst>
              <a:gd name="connsiteX0" fmla="*/ 0 w 249382"/>
              <a:gd name="connsiteY0" fmla="*/ 138545 h 138545"/>
              <a:gd name="connsiteX1" fmla="*/ 110836 w 249382"/>
              <a:gd name="connsiteY1" fmla="*/ 110836 h 138545"/>
              <a:gd name="connsiteX2" fmla="*/ 152400 w 249382"/>
              <a:gd name="connsiteY2" fmla="*/ 96981 h 138545"/>
              <a:gd name="connsiteX3" fmla="*/ 193964 w 249382"/>
              <a:gd name="connsiteY3" fmla="*/ 69272 h 138545"/>
              <a:gd name="connsiteX4" fmla="*/ 249382 w 249382"/>
              <a:gd name="connsiteY4" fmla="*/ 0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138545">
                <a:moveTo>
                  <a:pt x="0" y="138545"/>
                </a:moveTo>
                <a:cubicBezTo>
                  <a:pt x="36945" y="129309"/>
                  <a:pt x="74708" y="122879"/>
                  <a:pt x="110836" y="110836"/>
                </a:cubicBezTo>
                <a:cubicBezTo>
                  <a:pt x="124691" y="106218"/>
                  <a:pt x="139338" y="103512"/>
                  <a:pt x="152400" y="96981"/>
                </a:cubicBezTo>
                <a:cubicBezTo>
                  <a:pt x="167293" y="89534"/>
                  <a:pt x="180109" y="78508"/>
                  <a:pt x="193964" y="69272"/>
                </a:cubicBezTo>
                <a:cubicBezTo>
                  <a:pt x="228919" y="16841"/>
                  <a:pt x="209899" y="39483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Freeform 245"/>
          <p:cNvSpPr/>
          <p:nvPr/>
        </p:nvSpPr>
        <p:spPr>
          <a:xfrm>
            <a:off x="1773382" y="1565564"/>
            <a:ext cx="249382" cy="249381"/>
          </a:xfrm>
          <a:custGeom>
            <a:avLst/>
            <a:gdLst>
              <a:gd name="connsiteX0" fmla="*/ 0 w 249382"/>
              <a:gd name="connsiteY0" fmla="*/ 249381 h 249381"/>
              <a:gd name="connsiteX1" fmla="*/ 13854 w 249382"/>
              <a:gd name="connsiteY1" fmla="*/ 207818 h 249381"/>
              <a:gd name="connsiteX2" fmla="*/ 55418 w 249382"/>
              <a:gd name="connsiteY2" fmla="*/ 180109 h 249381"/>
              <a:gd name="connsiteX3" fmla="*/ 152400 w 249382"/>
              <a:gd name="connsiteY3" fmla="*/ 138545 h 249381"/>
              <a:gd name="connsiteX4" fmla="*/ 207818 w 249382"/>
              <a:gd name="connsiteY4" fmla="*/ 55418 h 249381"/>
              <a:gd name="connsiteX5" fmla="*/ 221673 w 249382"/>
              <a:gd name="connsiteY5" fmla="*/ 13854 h 249381"/>
              <a:gd name="connsiteX6" fmla="*/ 249382 w 249382"/>
              <a:gd name="connsiteY6" fmla="*/ 0 h 24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382" h="249381">
                <a:moveTo>
                  <a:pt x="0" y="249381"/>
                </a:moveTo>
                <a:cubicBezTo>
                  <a:pt x="4618" y="235527"/>
                  <a:pt x="4731" y="219222"/>
                  <a:pt x="13854" y="207818"/>
                </a:cubicBezTo>
                <a:cubicBezTo>
                  <a:pt x="24256" y="194816"/>
                  <a:pt x="40961" y="188370"/>
                  <a:pt x="55418" y="180109"/>
                </a:cubicBezTo>
                <a:cubicBezTo>
                  <a:pt x="103354" y="152717"/>
                  <a:pt x="105770" y="154089"/>
                  <a:pt x="152400" y="138545"/>
                </a:cubicBezTo>
                <a:cubicBezTo>
                  <a:pt x="170873" y="110836"/>
                  <a:pt x="197287" y="87011"/>
                  <a:pt x="207818" y="55418"/>
                </a:cubicBezTo>
                <a:cubicBezTo>
                  <a:pt x="212436" y="41563"/>
                  <a:pt x="212910" y="25537"/>
                  <a:pt x="221673" y="13854"/>
                </a:cubicBezTo>
                <a:cubicBezTo>
                  <a:pt x="227869" y="5593"/>
                  <a:pt x="240146" y="4618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reeform 246"/>
          <p:cNvSpPr/>
          <p:nvPr/>
        </p:nvSpPr>
        <p:spPr>
          <a:xfrm>
            <a:off x="1870364" y="1537855"/>
            <a:ext cx="263236" cy="221672"/>
          </a:xfrm>
          <a:custGeom>
            <a:avLst/>
            <a:gdLst>
              <a:gd name="connsiteX0" fmla="*/ 0 w 263236"/>
              <a:gd name="connsiteY0" fmla="*/ 0 h 221672"/>
              <a:gd name="connsiteX1" fmla="*/ 83127 w 263236"/>
              <a:gd name="connsiteY1" fmla="*/ 41563 h 221672"/>
              <a:gd name="connsiteX2" fmla="*/ 152400 w 263236"/>
              <a:gd name="connsiteY2" fmla="*/ 96981 h 221672"/>
              <a:gd name="connsiteX3" fmla="*/ 207818 w 263236"/>
              <a:gd name="connsiteY3" fmla="*/ 180109 h 221672"/>
              <a:gd name="connsiteX4" fmla="*/ 263236 w 263236"/>
              <a:gd name="connsiteY4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221672">
                <a:moveTo>
                  <a:pt x="0" y="0"/>
                </a:moveTo>
                <a:cubicBezTo>
                  <a:pt x="33804" y="11268"/>
                  <a:pt x="56270" y="14706"/>
                  <a:pt x="83127" y="41563"/>
                </a:cubicBezTo>
                <a:cubicBezTo>
                  <a:pt x="145794" y="104230"/>
                  <a:pt x="71484" y="70010"/>
                  <a:pt x="152400" y="96981"/>
                </a:cubicBezTo>
                <a:cubicBezTo>
                  <a:pt x="170873" y="124690"/>
                  <a:pt x="181176" y="160128"/>
                  <a:pt x="207818" y="180109"/>
                </a:cubicBezTo>
                <a:lnTo>
                  <a:pt x="263236" y="22167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Freeform 247"/>
          <p:cNvSpPr/>
          <p:nvPr/>
        </p:nvSpPr>
        <p:spPr>
          <a:xfrm>
            <a:off x="1995055" y="1524000"/>
            <a:ext cx="263236" cy="193964"/>
          </a:xfrm>
          <a:custGeom>
            <a:avLst/>
            <a:gdLst>
              <a:gd name="connsiteX0" fmla="*/ 0 w 263236"/>
              <a:gd name="connsiteY0" fmla="*/ 0 h 193964"/>
              <a:gd name="connsiteX1" fmla="*/ 83127 w 263236"/>
              <a:gd name="connsiteY1" fmla="*/ 27709 h 193964"/>
              <a:gd name="connsiteX2" fmla="*/ 193963 w 263236"/>
              <a:gd name="connsiteY2" fmla="*/ 138545 h 193964"/>
              <a:gd name="connsiteX3" fmla="*/ 221672 w 263236"/>
              <a:gd name="connsiteY3" fmla="*/ 166255 h 193964"/>
              <a:gd name="connsiteX4" fmla="*/ 263236 w 263236"/>
              <a:gd name="connsiteY4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193964">
                <a:moveTo>
                  <a:pt x="0" y="0"/>
                </a:moveTo>
                <a:cubicBezTo>
                  <a:pt x="27709" y="9236"/>
                  <a:pt x="62474" y="7056"/>
                  <a:pt x="83127" y="27709"/>
                </a:cubicBezTo>
                <a:lnTo>
                  <a:pt x="193963" y="138545"/>
                </a:lnTo>
                <a:cubicBezTo>
                  <a:pt x="203199" y="147782"/>
                  <a:pt x="210803" y="159009"/>
                  <a:pt x="221672" y="166255"/>
                </a:cubicBezTo>
                <a:lnTo>
                  <a:pt x="263236" y="1939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8"/>
          <p:cNvSpPr/>
          <p:nvPr/>
        </p:nvSpPr>
        <p:spPr>
          <a:xfrm>
            <a:off x="2133600" y="1524000"/>
            <a:ext cx="290945" cy="263236"/>
          </a:xfrm>
          <a:custGeom>
            <a:avLst/>
            <a:gdLst>
              <a:gd name="connsiteX0" fmla="*/ 290945 w 290945"/>
              <a:gd name="connsiteY0" fmla="*/ 0 h 263236"/>
              <a:gd name="connsiteX1" fmla="*/ 207818 w 290945"/>
              <a:gd name="connsiteY1" fmla="*/ 41564 h 263236"/>
              <a:gd name="connsiteX2" fmla="*/ 138545 w 290945"/>
              <a:gd name="connsiteY2" fmla="*/ 110836 h 263236"/>
              <a:gd name="connsiteX3" fmla="*/ 96982 w 290945"/>
              <a:gd name="connsiteY3" fmla="*/ 193964 h 263236"/>
              <a:gd name="connsiteX4" fmla="*/ 55418 w 290945"/>
              <a:gd name="connsiteY4" fmla="*/ 207818 h 263236"/>
              <a:gd name="connsiteX5" fmla="*/ 0 w 290945"/>
              <a:gd name="connsiteY5" fmla="*/ 263236 h 26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263236">
                <a:moveTo>
                  <a:pt x="290945" y="0"/>
                </a:moveTo>
                <a:cubicBezTo>
                  <a:pt x="257141" y="11268"/>
                  <a:pt x="234675" y="14708"/>
                  <a:pt x="207818" y="41564"/>
                </a:cubicBezTo>
                <a:cubicBezTo>
                  <a:pt x="115454" y="133927"/>
                  <a:pt x="249383" y="36945"/>
                  <a:pt x="138545" y="110836"/>
                </a:cubicBezTo>
                <a:cubicBezTo>
                  <a:pt x="129419" y="138217"/>
                  <a:pt x="121398" y="174431"/>
                  <a:pt x="96982" y="193964"/>
                </a:cubicBezTo>
                <a:cubicBezTo>
                  <a:pt x="85578" y="203087"/>
                  <a:pt x="69273" y="203200"/>
                  <a:pt x="55418" y="207818"/>
                </a:cubicBezTo>
                <a:cubicBezTo>
                  <a:pt x="21981" y="257974"/>
                  <a:pt x="42602" y="241936"/>
                  <a:pt x="0" y="26323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Freeform 249"/>
          <p:cNvSpPr/>
          <p:nvPr/>
        </p:nvSpPr>
        <p:spPr>
          <a:xfrm>
            <a:off x="2272145" y="1537855"/>
            <a:ext cx="304800" cy="341164"/>
          </a:xfrm>
          <a:custGeom>
            <a:avLst/>
            <a:gdLst>
              <a:gd name="connsiteX0" fmla="*/ 304800 w 304800"/>
              <a:gd name="connsiteY0" fmla="*/ 0 h 341164"/>
              <a:gd name="connsiteX1" fmla="*/ 263237 w 304800"/>
              <a:gd name="connsiteY1" fmla="*/ 27709 h 341164"/>
              <a:gd name="connsiteX2" fmla="*/ 235528 w 304800"/>
              <a:gd name="connsiteY2" fmla="*/ 69272 h 341164"/>
              <a:gd name="connsiteX3" fmla="*/ 193964 w 304800"/>
              <a:gd name="connsiteY3" fmla="*/ 110836 h 341164"/>
              <a:gd name="connsiteX4" fmla="*/ 180110 w 304800"/>
              <a:gd name="connsiteY4" fmla="*/ 152400 h 341164"/>
              <a:gd name="connsiteX5" fmla="*/ 138546 w 304800"/>
              <a:gd name="connsiteY5" fmla="*/ 180109 h 341164"/>
              <a:gd name="connsiteX6" fmla="*/ 96982 w 304800"/>
              <a:gd name="connsiteY6" fmla="*/ 235527 h 341164"/>
              <a:gd name="connsiteX7" fmla="*/ 69273 w 304800"/>
              <a:gd name="connsiteY7" fmla="*/ 277090 h 341164"/>
              <a:gd name="connsiteX8" fmla="*/ 41564 w 304800"/>
              <a:gd name="connsiteY8" fmla="*/ 332509 h 341164"/>
              <a:gd name="connsiteX9" fmla="*/ 0 w 304800"/>
              <a:gd name="connsiteY9" fmla="*/ 332509 h 341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4800" h="341164">
                <a:moveTo>
                  <a:pt x="304800" y="0"/>
                </a:moveTo>
                <a:cubicBezTo>
                  <a:pt x="290946" y="9236"/>
                  <a:pt x="275011" y="15935"/>
                  <a:pt x="263237" y="27709"/>
                </a:cubicBezTo>
                <a:cubicBezTo>
                  <a:pt x="251463" y="39483"/>
                  <a:pt x="246188" y="56480"/>
                  <a:pt x="235528" y="69272"/>
                </a:cubicBezTo>
                <a:cubicBezTo>
                  <a:pt x="222985" y="84324"/>
                  <a:pt x="207819" y="96981"/>
                  <a:pt x="193964" y="110836"/>
                </a:cubicBezTo>
                <a:cubicBezTo>
                  <a:pt x="189346" y="124691"/>
                  <a:pt x="189233" y="140996"/>
                  <a:pt x="180110" y="152400"/>
                </a:cubicBezTo>
                <a:cubicBezTo>
                  <a:pt x="169708" y="165402"/>
                  <a:pt x="150320" y="168335"/>
                  <a:pt x="138546" y="180109"/>
                </a:cubicBezTo>
                <a:cubicBezTo>
                  <a:pt x="122218" y="196437"/>
                  <a:pt x="110403" y="216737"/>
                  <a:pt x="96982" y="235527"/>
                </a:cubicBezTo>
                <a:cubicBezTo>
                  <a:pt x="87304" y="249076"/>
                  <a:pt x="77534" y="262633"/>
                  <a:pt x="69273" y="277090"/>
                </a:cubicBezTo>
                <a:cubicBezTo>
                  <a:pt x="59026" y="295022"/>
                  <a:pt x="57692" y="319607"/>
                  <a:pt x="41564" y="332509"/>
                </a:cubicBezTo>
                <a:cubicBezTo>
                  <a:pt x="30745" y="341164"/>
                  <a:pt x="13855" y="332509"/>
                  <a:pt x="0" y="3325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reeform 250"/>
          <p:cNvSpPr/>
          <p:nvPr/>
        </p:nvSpPr>
        <p:spPr>
          <a:xfrm>
            <a:off x="2321562" y="1607127"/>
            <a:ext cx="241529" cy="249382"/>
          </a:xfrm>
          <a:custGeom>
            <a:avLst/>
            <a:gdLst>
              <a:gd name="connsiteX0" fmla="*/ 6002 w 241529"/>
              <a:gd name="connsiteY0" fmla="*/ 0 h 249382"/>
              <a:gd name="connsiteX1" fmla="*/ 47565 w 241529"/>
              <a:gd name="connsiteY1" fmla="*/ 110837 h 249382"/>
              <a:gd name="connsiteX2" fmla="*/ 61420 w 241529"/>
              <a:gd name="connsiteY2" fmla="*/ 152400 h 249382"/>
              <a:gd name="connsiteX3" fmla="*/ 102983 w 241529"/>
              <a:gd name="connsiteY3" fmla="*/ 166255 h 249382"/>
              <a:gd name="connsiteX4" fmla="*/ 172256 w 241529"/>
              <a:gd name="connsiteY4" fmla="*/ 207818 h 249382"/>
              <a:gd name="connsiteX5" fmla="*/ 199965 w 241529"/>
              <a:gd name="connsiteY5" fmla="*/ 235528 h 249382"/>
              <a:gd name="connsiteX6" fmla="*/ 241529 w 241529"/>
              <a:gd name="connsiteY6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529" h="249382">
                <a:moveTo>
                  <a:pt x="6002" y="0"/>
                </a:moveTo>
                <a:cubicBezTo>
                  <a:pt x="32730" y="133644"/>
                  <a:pt x="0" y="15708"/>
                  <a:pt x="47565" y="110837"/>
                </a:cubicBezTo>
                <a:cubicBezTo>
                  <a:pt x="54096" y="123899"/>
                  <a:pt x="51094" y="142074"/>
                  <a:pt x="61420" y="152400"/>
                </a:cubicBezTo>
                <a:cubicBezTo>
                  <a:pt x="71746" y="162726"/>
                  <a:pt x="89129" y="161637"/>
                  <a:pt x="102983" y="166255"/>
                </a:cubicBezTo>
                <a:cubicBezTo>
                  <a:pt x="173199" y="236469"/>
                  <a:pt x="82324" y="153858"/>
                  <a:pt x="172256" y="207818"/>
                </a:cubicBezTo>
                <a:cubicBezTo>
                  <a:pt x="183457" y="214539"/>
                  <a:pt x="188764" y="228807"/>
                  <a:pt x="199965" y="235528"/>
                </a:cubicBezTo>
                <a:cubicBezTo>
                  <a:pt x="212488" y="243042"/>
                  <a:pt x="241529" y="249382"/>
                  <a:pt x="241529" y="24938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Freeform 251"/>
          <p:cNvSpPr/>
          <p:nvPr/>
        </p:nvSpPr>
        <p:spPr>
          <a:xfrm>
            <a:off x="2436459" y="1506262"/>
            <a:ext cx="168196" cy="234104"/>
          </a:xfrm>
          <a:custGeom>
            <a:avLst/>
            <a:gdLst>
              <a:gd name="connsiteX0" fmla="*/ 15796 w 168196"/>
              <a:gd name="connsiteY0" fmla="*/ 31593 h 234104"/>
              <a:gd name="connsiteX1" fmla="*/ 57359 w 168196"/>
              <a:gd name="connsiteY1" fmla="*/ 114720 h 234104"/>
              <a:gd name="connsiteX2" fmla="*/ 85068 w 168196"/>
              <a:gd name="connsiteY2" fmla="*/ 156283 h 234104"/>
              <a:gd name="connsiteX3" fmla="*/ 168196 w 168196"/>
              <a:gd name="connsiteY3" fmla="*/ 211702 h 234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196" h="234104">
                <a:moveTo>
                  <a:pt x="15796" y="31593"/>
                </a:moveTo>
                <a:cubicBezTo>
                  <a:pt x="95205" y="150706"/>
                  <a:pt x="0" y="0"/>
                  <a:pt x="57359" y="114720"/>
                </a:cubicBezTo>
                <a:cubicBezTo>
                  <a:pt x="64805" y="129613"/>
                  <a:pt x="75832" y="142429"/>
                  <a:pt x="85068" y="156283"/>
                </a:cubicBezTo>
                <a:cubicBezTo>
                  <a:pt x="104523" y="234104"/>
                  <a:pt x="79881" y="211702"/>
                  <a:pt x="168196" y="2117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Freeform 252"/>
          <p:cNvSpPr/>
          <p:nvPr/>
        </p:nvSpPr>
        <p:spPr>
          <a:xfrm>
            <a:off x="4904509" y="1593270"/>
            <a:ext cx="249382" cy="138545"/>
          </a:xfrm>
          <a:custGeom>
            <a:avLst/>
            <a:gdLst>
              <a:gd name="connsiteX0" fmla="*/ 0 w 249382"/>
              <a:gd name="connsiteY0" fmla="*/ 138545 h 138545"/>
              <a:gd name="connsiteX1" fmla="*/ 110836 w 249382"/>
              <a:gd name="connsiteY1" fmla="*/ 110836 h 138545"/>
              <a:gd name="connsiteX2" fmla="*/ 152400 w 249382"/>
              <a:gd name="connsiteY2" fmla="*/ 96981 h 138545"/>
              <a:gd name="connsiteX3" fmla="*/ 193964 w 249382"/>
              <a:gd name="connsiteY3" fmla="*/ 69272 h 138545"/>
              <a:gd name="connsiteX4" fmla="*/ 249382 w 249382"/>
              <a:gd name="connsiteY4" fmla="*/ 0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138545">
                <a:moveTo>
                  <a:pt x="0" y="138545"/>
                </a:moveTo>
                <a:cubicBezTo>
                  <a:pt x="36945" y="129309"/>
                  <a:pt x="74708" y="122879"/>
                  <a:pt x="110836" y="110836"/>
                </a:cubicBezTo>
                <a:cubicBezTo>
                  <a:pt x="124691" y="106218"/>
                  <a:pt x="139338" y="103512"/>
                  <a:pt x="152400" y="96981"/>
                </a:cubicBezTo>
                <a:cubicBezTo>
                  <a:pt x="167293" y="89534"/>
                  <a:pt x="180109" y="78508"/>
                  <a:pt x="193964" y="69272"/>
                </a:cubicBezTo>
                <a:cubicBezTo>
                  <a:pt x="228919" y="16841"/>
                  <a:pt x="209899" y="39483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Freeform 253"/>
          <p:cNvSpPr/>
          <p:nvPr/>
        </p:nvSpPr>
        <p:spPr>
          <a:xfrm>
            <a:off x="5001491" y="1620979"/>
            <a:ext cx="249382" cy="249381"/>
          </a:xfrm>
          <a:custGeom>
            <a:avLst/>
            <a:gdLst>
              <a:gd name="connsiteX0" fmla="*/ 0 w 249382"/>
              <a:gd name="connsiteY0" fmla="*/ 249381 h 249381"/>
              <a:gd name="connsiteX1" fmla="*/ 13854 w 249382"/>
              <a:gd name="connsiteY1" fmla="*/ 207818 h 249381"/>
              <a:gd name="connsiteX2" fmla="*/ 55418 w 249382"/>
              <a:gd name="connsiteY2" fmla="*/ 180109 h 249381"/>
              <a:gd name="connsiteX3" fmla="*/ 152400 w 249382"/>
              <a:gd name="connsiteY3" fmla="*/ 138545 h 249381"/>
              <a:gd name="connsiteX4" fmla="*/ 207818 w 249382"/>
              <a:gd name="connsiteY4" fmla="*/ 55418 h 249381"/>
              <a:gd name="connsiteX5" fmla="*/ 221673 w 249382"/>
              <a:gd name="connsiteY5" fmla="*/ 13854 h 249381"/>
              <a:gd name="connsiteX6" fmla="*/ 249382 w 249382"/>
              <a:gd name="connsiteY6" fmla="*/ 0 h 24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382" h="249381">
                <a:moveTo>
                  <a:pt x="0" y="249381"/>
                </a:moveTo>
                <a:cubicBezTo>
                  <a:pt x="4618" y="235527"/>
                  <a:pt x="4731" y="219222"/>
                  <a:pt x="13854" y="207818"/>
                </a:cubicBezTo>
                <a:cubicBezTo>
                  <a:pt x="24256" y="194816"/>
                  <a:pt x="40961" y="188370"/>
                  <a:pt x="55418" y="180109"/>
                </a:cubicBezTo>
                <a:cubicBezTo>
                  <a:pt x="103354" y="152717"/>
                  <a:pt x="105770" y="154089"/>
                  <a:pt x="152400" y="138545"/>
                </a:cubicBezTo>
                <a:cubicBezTo>
                  <a:pt x="170873" y="110836"/>
                  <a:pt x="197287" y="87011"/>
                  <a:pt x="207818" y="55418"/>
                </a:cubicBezTo>
                <a:cubicBezTo>
                  <a:pt x="212436" y="41563"/>
                  <a:pt x="212910" y="25537"/>
                  <a:pt x="221673" y="13854"/>
                </a:cubicBezTo>
                <a:cubicBezTo>
                  <a:pt x="227869" y="5593"/>
                  <a:pt x="240146" y="4618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Freeform 254"/>
          <p:cNvSpPr/>
          <p:nvPr/>
        </p:nvSpPr>
        <p:spPr>
          <a:xfrm>
            <a:off x="5098473" y="1593270"/>
            <a:ext cx="263236" cy="221672"/>
          </a:xfrm>
          <a:custGeom>
            <a:avLst/>
            <a:gdLst>
              <a:gd name="connsiteX0" fmla="*/ 0 w 263236"/>
              <a:gd name="connsiteY0" fmla="*/ 0 h 221672"/>
              <a:gd name="connsiteX1" fmla="*/ 83127 w 263236"/>
              <a:gd name="connsiteY1" fmla="*/ 41563 h 221672"/>
              <a:gd name="connsiteX2" fmla="*/ 152400 w 263236"/>
              <a:gd name="connsiteY2" fmla="*/ 96981 h 221672"/>
              <a:gd name="connsiteX3" fmla="*/ 207818 w 263236"/>
              <a:gd name="connsiteY3" fmla="*/ 180109 h 221672"/>
              <a:gd name="connsiteX4" fmla="*/ 263236 w 263236"/>
              <a:gd name="connsiteY4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221672">
                <a:moveTo>
                  <a:pt x="0" y="0"/>
                </a:moveTo>
                <a:cubicBezTo>
                  <a:pt x="33804" y="11268"/>
                  <a:pt x="56270" y="14706"/>
                  <a:pt x="83127" y="41563"/>
                </a:cubicBezTo>
                <a:cubicBezTo>
                  <a:pt x="145794" y="104230"/>
                  <a:pt x="71484" y="70010"/>
                  <a:pt x="152400" y="96981"/>
                </a:cubicBezTo>
                <a:cubicBezTo>
                  <a:pt x="170873" y="124690"/>
                  <a:pt x="181176" y="160128"/>
                  <a:pt x="207818" y="180109"/>
                </a:cubicBezTo>
                <a:lnTo>
                  <a:pt x="263236" y="22167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 255"/>
          <p:cNvSpPr/>
          <p:nvPr/>
        </p:nvSpPr>
        <p:spPr>
          <a:xfrm>
            <a:off x="5223164" y="1579415"/>
            <a:ext cx="263236" cy="193964"/>
          </a:xfrm>
          <a:custGeom>
            <a:avLst/>
            <a:gdLst>
              <a:gd name="connsiteX0" fmla="*/ 0 w 263236"/>
              <a:gd name="connsiteY0" fmla="*/ 0 h 193964"/>
              <a:gd name="connsiteX1" fmla="*/ 83127 w 263236"/>
              <a:gd name="connsiteY1" fmla="*/ 27709 h 193964"/>
              <a:gd name="connsiteX2" fmla="*/ 193963 w 263236"/>
              <a:gd name="connsiteY2" fmla="*/ 138545 h 193964"/>
              <a:gd name="connsiteX3" fmla="*/ 221672 w 263236"/>
              <a:gd name="connsiteY3" fmla="*/ 166255 h 193964"/>
              <a:gd name="connsiteX4" fmla="*/ 263236 w 263236"/>
              <a:gd name="connsiteY4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193964">
                <a:moveTo>
                  <a:pt x="0" y="0"/>
                </a:moveTo>
                <a:cubicBezTo>
                  <a:pt x="27709" y="9236"/>
                  <a:pt x="62474" y="7056"/>
                  <a:pt x="83127" y="27709"/>
                </a:cubicBezTo>
                <a:lnTo>
                  <a:pt x="193963" y="138545"/>
                </a:lnTo>
                <a:cubicBezTo>
                  <a:pt x="203199" y="147782"/>
                  <a:pt x="210803" y="159009"/>
                  <a:pt x="221672" y="166255"/>
                </a:cubicBezTo>
                <a:lnTo>
                  <a:pt x="263236" y="1939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reeform 256"/>
          <p:cNvSpPr/>
          <p:nvPr/>
        </p:nvSpPr>
        <p:spPr>
          <a:xfrm>
            <a:off x="5562600" y="1586345"/>
            <a:ext cx="249382" cy="138545"/>
          </a:xfrm>
          <a:custGeom>
            <a:avLst/>
            <a:gdLst>
              <a:gd name="connsiteX0" fmla="*/ 0 w 249382"/>
              <a:gd name="connsiteY0" fmla="*/ 138545 h 138545"/>
              <a:gd name="connsiteX1" fmla="*/ 110836 w 249382"/>
              <a:gd name="connsiteY1" fmla="*/ 110836 h 138545"/>
              <a:gd name="connsiteX2" fmla="*/ 152400 w 249382"/>
              <a:gd name="connsiteY2" fmla="*/ 96981 h 138545"/>
              <a:gd name="connsiteX3" fmla="*/ 193964 w 249382"/>
              <a:gd name="connsiteY3" fmla="*/ 69272 h 138545"/>
              <a:gd name="connsiteX4" fmla="*/ 249382 w 249382"/>
              <a:gd name="connsiteY4" fmla="*/ 0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138545">
                <a:moveTo>
                  <a:pt x="0" y="138545"/>
                </a:moveTo>
                <a:cubicBezTo>
                  <a:pt x="36945" y="129309"/>
                  <a:pt x="74708" y="122879"/>
                  <a:pt x="110836" y="110836"/>
                </a:cubicBezTo>
                <a:cubicBezTo>
                  <a:pt x="124691" y="106218"/>
                  <a:pt x="139338" y="103512"/>
                  <a:pt x="152400" y="96981"/>
                </a:cubicBezTo>
                <a:cubicBezTo>
                  <a:pt x="167293" y="89534"/>
                  <a:pt x="180109" y="78508"/>
                  <a:pt x="193964" y="69272"/>
                </a:cubicBezTo>
                <a:cubicBezTo>
                  <a:pt x="228919" y="16841"/>
                  <a:pt x="209899" y="39483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Freeform 257"/>
          <p:cNvSpPr/>
          <p:nvPr/>
        </p:nvSpPr>
        <p:spPr>
          <a:xfrm>
            <a:off x="5659582" y="1614054"/>
            <a:ext cx="249382" cy="249381"/>
          </a:xfrm>
          <a:custGeom>
            <a:avLst/>
            <a:gdLst>
              <a:gd name="connsiteX0" fmla="*/ 0 w 249382"/>
              <a:gd name="connsiteY0" fmla="*/ 249381 h 249381"/>
              <a:gd name="connsiteX1" fmla="*/ 13854 w 249382"/>
              <a:gd name="connsiteY1" fmla="*/ 207818 h 249381"/>
              <a:gd name="connsiteX2" fmla="*/ 55418 w 249382"/>
              <a:gd name="connsiteY2" fmla="*/ 180109 h 249381"/>
              <a:gd name="connsiteX3" fmla="*/ 152400 w 249382"/>
              <a:gd name="connsiteY3" fmla="*/ 138545 h 249381"/>
              <a:gd name="connsiteX4" fmla="*/ 207818 w 249382"/>
              <a:gd name="connsiteY4" fmla="*/ 55418 h 249381"/>
              <a:gd name="connsiteX5" fmla="*/ 221673 w 249382"/>
              <a:gd name="connsiteY5" fmla="*/ 13854 h 249381"/>
              <a:gd name="connsiteX6" fmla="*/ 249382 w 249382"/>
              <a:gd name="connsiteY6" fmla="*/ 0 h 24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382" h="249381">
                <a:moveTo>
                  <a:pt x="0" y="249381"/>
                </a:moveTo>
                <a:cubicBezTo>
                  <a:pt x="4618" y="235527"/>
                  <a:pt x="4731" y="219222"/>
                  <a:pt x="13854" y="207818"/>
                </a:cubicBezTo>
                <a:cubicBezTo>
                  <a:pt x="24256" y="194816"/>
                  <a:pt x="40961" y="188370"/>
                  <a:pt x="55418" y="180109"/>
                </a:cubicBezTo>
                <a:cubicBezTo>
                  <a:pt x="103354" y="152717"/>
                  <a:pt x="105770" y="154089"/>
                  <a:pt x="152400" y="138545"/>
                </a:cubicBezTo>
                <a:cubicBezTo>
                  <a:pt x="170873" y="110836"/>
                  <a:pt x="197287" y="87011"/>
                  <a:pt x="207818" y="55418"/>
                </a:cubicBezTo>
                <a:cubicBezTo>
                  <a:pt x="212436" y="41563"/>
                  <a:pt x="212910" y="25537"/>
                  <a:pt x="221673" y="13854"/>
                </a:cubicBezTo>
                <a:cubicBezTo>
                  <a:pt x="227869" y="5593"/>
                  <a:pt x="240146" y="4618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Freeform 258"/>
          <p:cNvSpPr/>
          <p:nvPr/>
        </p:nvSpPr>
        <p:spPr>
          <a:xfrm>
            <a:off x="5756564" y="1586345"/>
            <a:ext cx="263236" cy="221672"/>
          </a:xfrm>
          <a:custGeom>
            <a:avLst/>
            <a:gdLst>
              <a:gd name="connsiteX0" fmla="*/ 0 w 263236"/>
              <a:gd name="connsiteY0" fmla="*/ 0 h 221672"/>
              <a:gd name="connsiteX1" fmla="*/ 83127 w 263236"/>
              <a:gd name="connsiteY1" fmla="*/ 41563 h 221672"/>
              <a:gd name="connsiteX2" fmla="*/ 152400 w 263236"/>
              <a:gd name="connsiteY2" fmla="*/ 96981 h 221672"/>
              <a:gd name="connsiteX3" fmla="*/ 207818 w 263236"/>
              <a:gd name="connsiteY3" fmla="*/ 180109 h 221672"/>
              <a:gd name="connsiteX4" fmla="*/ 263236 w 263236"/>
              <a:gd name="connsiteY4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221672">
                <a:moveTo>
                  <a:pt x="0" y="0"/>
                </a:moveTo>
                <a:cubicBezTo>
                  <a:pt x="33804" y="11268"/>
                  <a:pt x="56270" y="14706"/>
                  <a:pt x="83127" y="41563"/>
                </a:cubicBezTo>
                <a:cubicBezTo>
                  <a:pt x="145794" y="104230"/>
                  <a:pt x="71484" y="70010"/>
                  <a:pt x="152400" y="96981"/>
                </a:cubicBezTo>
                <a:cubicBezTo>
                  <a:pt x="170873" y="124690"/>
                  <a:pt x="181176" y="160128"/>
                  <a:pt x="207818" y="180109"/>
                </a:cubicBezTo>
                <a:lnTo>
                  <a:pt x="263236" y="22167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Freeform 259"/>
          <p:cNvSpPr/>
          <p:nvPr/>
        </p:nvSpPr>
        <p:spPr>
          <a:xfrm>
            <a:off x="5881255" y="1572490"/>
            <a:ext cx="263236" cy="193964"/>
          </a:xfrm>
          <a:custGeom>
            <a:avLst/>
            <a:gdLst>
              <a:gd name="connsiteX0" fmla="*/ 0 w 263236"/>
              <a:gd name="connsiteY0" fmla="*/ 0 h 193964"/>
              <a:gd name="connsiteX1" fmla="*/ 83127 w 263236"/>
              <a:gd name="connsiteY1" fmla="*/ 27709 h 193964"/>
              <a:gd name="connsiteX2" fmla="*/ 193963 w 263236"/>
              <a:gd name="connsiteY2" fmla="*/ 138545 h 193964"/>
              <a:gd name="connsiteX3" fmla="*/ 221672 w 263236"/>
              <a:gd name="connsiteY3" fmla="*/ 166255 h 193964"/>
              <a:gd name="connsiteX4" fmla="*/ 263236 w 263236"/>
              <a:gd name="connsiteY4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193964">
                <a:moveTo>
                  <a:pt x="0" y="0"/>
                </a:moveTo>
                <a:cubicBezTo>
                  <a:pt x="27709" y="9236"/>
                  <a:pt x="62474" y="7056"/>
                  <a:pt x="83127" y="27709"/>
                </a:cubicBezTo>
                <a:lnTo>
                  <a:pt x="193963" y="138545"/>
                </a:lnTo>
                <a:cubicBezTo>
                  <a:pt x="203199" y="147782"/>
                  <a:pt x="210803" y="159009"/>
                  <a:pt x="221672" y="166255"/>
                </a:cubicBezTo>
                <a:lnTo>
                  <a:pt x="263236" y="1939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reeform 260"/>
          <p:cNvSpPr/>
          <p:nvPr/>
        </p:nvSpPr>
        <p:spPr>
          <a:xfrm>
            <a:off x="6082145" y="5043055"/>
            <a:ext cx="249382" cy="138545"/>
          </a:xfrm>
          <a:custGeom>
            <a:avLst/>
            <a:gdLst>
              <a:gd name="connsiteX0" fmla="*/ 0 w 249382"/>
              <a:gd name="connsiteY0" fmla="*/ 138545 h 138545"/>
              <a:gd name="connsiteX1" fmla="*/ 110836 w 249382"/>
              <a:gd name="connsiteY1" fmla="*/ 110836 h 138545"/>
              <a:gd name="connsiteX2" fmla="*/ 152400 w 249382"/>
              <a:gd name="connsiteY2" fmla="*/ 96981 h 138545"/>
              <a:gd name="connsiteX3" fmla="*/ 193964 w 249382"/>
              <a:gd name="connsiteY3" fmla="*/ 69272 h 138545"/>
              <a:gd name="connsiteX4" fmla="*/ 249382 w 249382"/>
              <a:gd name="connsiteY4" fmla="*/ 0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138545">
                <a:moveTo>
                  <a:pt x="0" y="138545"/>
                </a:moveTo>
                <a:cubicBezTo>
                  <a:pt x="36945" y="129309"/>
                  <a:pt x="74708" y="122879"/>
                  <a:pt x="110836" y="110836"/>
                </a:cubicBezTo>
                <a:cubicBezTo>
                  <a:pt x="124691" y="106218"/>
                  <a:pt x="139338" y="103512"/>
                  <a:pt x="152400" y="96981"/>
                </a:cubicBezTo>
                <a:cubicBezTo>
                  <a:pt x="167293" y="89534"/>
                  <a:pt x="180109" y="78508"/>
                  <a:pt x="193964" y="69272"/>
                </a:cubicBezTo>
                <a:cubicBezTo>
                  <a:pt x="228919" y="16841"/>
                  <a:pt x="209899" y="39483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reeform 261"/>
          <p:cNvSpPr/>
          <p:nvPr/>
        </p:nvSpPr>
        <p:spPr>
          <a:xfrm>
            <a:off x="6179127" y="5070764"/>
            <a:ext cx="249382" cy="249381"/>
          </a:xfrm>
          <a:custGeom>
            <a:avLst/>
            <a:gdLst>
              <a:gd name="connsiteX0" fmla="*/ 0 w 249382"/>
              <a:gd name="connsiteY0" fmla="*/ 249381 h 249381"/>
              <a:gd name="connsiteX1" fmla="*/ 13854 w 249382"/>
              <a:gd name="connsiteY1" fmla="*/ 207818 h 249381"/>
              <a:gd name="connsiteX2" fmla="*/ 55418 w 249382"/>
              <a:gd name="connsiteY2" fmla="*/ 180109 h 249381"/>
              <a:gd name="connsiteX3" fmla="*/ 152400 w 249382"/>
              <a:gd name="connsiteY3" fmla="*/ 138545 h 249381"/>
              <a:gd name="connsiteX4" fmla="*/ 207818 w 249382"/>
              <a:gd name="connsiteY4" fmla="*/ 55418 h 249381"/>
              <a:gd name="connsiteX5" fmla="*/ 221673 w 249382"/>
              <a:gd name="connsiteY5" fmla="*/ 13854 h 249381"/>
              <a:gd name="connsiteX6" fmla="*/ 249382 w 249382"/>
              <a:gd name="connsiteY6" fmla="*/ 0 h 24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382" h="249381">
                <a:moveTo>
                  <a:pt x="0" y="249381"/>
                </a:moveTo>
                <a:cubicBezTo>
                  <a:pt x="4618" y="235527"/>
                  <a:pt x="4731" y="219222"/>
                  <a:pt x="13854" y="207818"/>
                </a:cubicBezTo>
                <a:cubicBezTo>
                  <a:pt x="24256" y="194816"/>
                  <a:pt x="40961" y="188370"/>
                  <a:pt x="55418" y="180109"/>
                </a:cubicBezTo>
                <a:cubicBezTo>
                  <a:pt x="103354" y="152717"/>
                  <a:pt x="105770" y="154089"/>
                  <a:pt x="152400" y="138545"/>
                </a:cubicBezTo>
                <a:cubicBezTo>
                  <a:pt x="170873" y="110836"/>
                  <a:pt x="197287" y="87011"/>
                  <a:pt x="207818" y="55418"/>
                </a:cubicBezTo>
                <a:cubicBezTo>
                  <a:pt x="212436" y="41563"/>
                  <a:pt x="212910" y="25537"/>
                  <a:pt x="221673" y="13854"/>
                </a:cubicBezTo>
                <a:cubicBezTo>
                  <a:pt x="227869" y="5593"/>
                  <a:pt x="240146" y="4618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Freeform 262"/>
          <p:cNvSpPr/>
          <p:nvPr/>
        </p:nvSpPr>
        <p:spPr>
          <a:xfrm>
            <a:off x="6276109" y="5043055"/>
            <a:ext cx="263236" cy="221672"/>
          </a:xfrm>
          <a:custGeom>
            <a:avLst/>
            <a:gdLst>
              <a:gd name="connsiteX0" fmla="*/ 0 w 263236"/>
              <a:gd name="connsiteY0" fmla="*/ 0 h 221672"/>
              <a:gd name="connsiteX1" fmla="*/ 83127 w 263236"/>
              <a:gd name="connsiteY1" fmla="*/ 41563 h 221672"/>
              <a:gd name="connsiteX2" fmla="*/ 152400 w 263236"/>
              <a:gd name="connsiteY2" fmla="*/ 96981 h 221672"/>
              <a:gd name="connsiteX3" fmla="*/ 207818 w 263236"/>
              <a:gd name="connsiteY3" fmla="*/ 180109 h 221672"/>
              <a:gd name="connsiteX4" fmla="*/ 263236 w 263236"/>
              <a:gd name="connsiteY4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221672">
                <a:moveTo>
                  <a:pt x="0" y="0"/>
                </a:moveTo>
                <a:cubicBezTo>
                  <a:pt x="33804" y="11268"/>
                  <a:pt x="56270" y="14706"/>
                  <a:pt x="83127" y="41563"/>
                </a:cubicBezTo>
                <a:cubicBezTo>
                  <a:pt x="145794" y="104230"/>
                  <a:pt x="71484" y="70010"/>
                  <a:pt x="152400" y="96981"/>
                </a:cubicBezTo>
                <a:cubicBezTo>
                  <a:pt x="170873" y="124690"/>
                  <a:pt x="181176" y="160128"/>
                  <a:pt x="207818" y="180109"/>
                </a:cubicBezTo>
                <a:lnTo>
                  <a:pt x="263236" y="22167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Freeform 263"/>
          <p:cNvSpPr/>
          <p:nvPr/>
        </p:nvSpPr>
        <p:spPr>
          <a:xfrm>
            <a:off x="6400800" y="5029200"/>
            <a:ext cx="263236" cy="193964"/>
          </a:xfrm>
          <a:custGeom>
            <a:avLst/>
            <a:gdLst>
              <a:gd name="connsiteX0" fmla="*/ 0 w 263236"/>
              <a:gd name="connsiteY0" fmla="*/ 0 h 193964"/>
              <a:gd name="connsiteX1" fmla="*/ 83127 w 263236"/>
              <a:gd name="connsiteY1" fmla="*/ 27709 h 193964"/>
              <a:gd name="connsiteX2" fmla="*/ 193963 w 263236"/>
              <a:gd name="connsiteY2" fmla="*/ 138545 h 193964"/>
              <a:gd name="connsiteX3" fmla="*/ 221672 w 263236"/>
              <a:gd name="connsiteY3" fmla="*/ 166255 h 193964"/>
              <a:gd name="connsiteX4" fmla="*/ 263236 w 263236"/>
              <a:gd name="connsiteY4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193964">
                <a:moveTo>
                  <a:pt x="0" y="0"/>
                </a:moveTo>
                <a:cubicBezTo>
                  <a:pt x="27709" y="9236"/>
                  <a:pt x="62474" y="7056"/>
                  <a:pt x="83127" y="27709"/>
                </a:cubicBezTo>
                <a:lnTo>
                  <a:pt x="193963" y="138545"/>
                </a:lnTo>
                <a:cubicBezTo>
                  <a:pt x="203199" y="147782"/>
                  <a:pt x="210803" y="159009"/>
                  <a:pt x="221672" y="166255"/>
                </a:cubicBezTo>
                <a:lnTo>
                  <a:pt x="263236" y="1939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Freeform 264"/>
          <p:cNvSpPr/>
          <p:nvPr/>
        </p:nvSpPr>
        <p:spPr>
          <a:xfrm>
            <a:off x="6740236" y="4890655"/>
            <a:ext cx="249382" cy="138545"/>
          </a:xfrm>
          <a:custGeom>
            <a:avLst/>
            <a:gdLst>
              <a:gd name="connsiteX0" fmla="*/ 0 w 249382"/>
              <a:gd name="connsiteY0" fmla="*/ 138545 h 138545"/>
              <a:gd name="connsiteX1" fmla="*/ 110836 w 249382"/>
              <a:gd name="connsiteY1" fmla="*/ 110836 h 138545"/>
              <a:gd name="connsiteX2" fmla="*/ 152400 w 249382"/>
              <a:gd name="connsiteY2" fmla="*/ 96981 h 138545"/>
              <a:gd name="connsiteX3" fmla="*/ 193964 w 249382"/>
              <a:gd name="connsiteY3" fmla="*/ 69272 h 138545"/>
              <a:gd name="connsiteX4" fmla="*/ 249382 w 249382"/>
              <a:gd name="connsiteY4" fmla="*/ 0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138545">
                <a:moveTo>
                  <a:pt x="0" y="138545"/>
                </a:moveTo>
                <a:cubicBezTo>
                  <a:pt x="36945" y="129309"/>
                  <a:pt x="74708" y="122879"/>
                  <a:pt x="110836" y="110836"/>
                </a:cubicBezTo>
                <a:cubicBezTo>
                  <a:pt x="124691" y="106218"/>
                  <a:pt x="139338" y="103512"/>
                  <a:pt x="152400" y="96981"/>
                </a:cubicBezTo>
                <a:cubicBezTo>
                  <a:pt x="167293" y="89534"/>
                  <a:pt x="180109" y="78508"/>
                  <a:pt x="193964" y="69272"/>
                </a:cubicBezTo>
                <a:cubicBezTo>
                  <a:pt x="228919" y="16841"/>
                  <a:pt x="209899" y="39483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reeform 265"/>
          <p:cNvSpPr/>
          <p:nvPr/>
        </p:nvSpPr>
        <p:spPr>
          <a:xfrm>
            <a:off x="6837218" y="4842159"/>
            <a:ext cx="249382" cy="249381"/>
          </a:xfrm>
          <a:custGeom>
            <a:avLst/>
            <a:gdLst>
              <a:gd name="connsiteX0" fmla="*/ 0 w 249382"/>
              <a:gd name="connsiteY0" fmla="*/ 249381 h 249381"/>
              <a:gd name="connsiteX1" fmla="*/ 13854 w 249382"/>
              <a:gd name="connsiteY1" fmla="*/ 207818 h 249381"/>
              <a:gd name="connsiteX2" fmla="*/ 55418 w 249382"/>
              <a:gd name="connsiteY2" fmla="*/ 180109 h 249381"/>
              <a:gd name="connsiteX3" fmla="*/ 152400 w 249382"/>
              <a:gd name="connsiteY3" fmla="*/ 138545 h 249381"/>
              <a:gd name="connsiteX4" fmla="*/ 207818 w 249382"/>
              <a:gd name="connsiteY4" fmla="*/ 55418 h 249381"/>
              <a:gd name="connsiteX5" fmla="*/ 221673 w 249382"/>
              <a:gd name="connsiteY5" fmla="*/ 13854 h 249381"/>
              <a:gd name="connsiteX6" fmla="*/ 249382 w 249382"/>
              <a:gd name="connsiteY6" fmla="*/ 0 h 24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382" h="249381">
                <a:moveTo>
                  <a:pt x="0" y="249381"/>
                </a:moveTo>
                <a:cubicBezTo>
                  <a:pt x="4618" y="235527"/>
                  <a:pt x="4731" y="219222"/>
                  <a:pt x="13854" y="207818"/>
                </a:cubicBezTo>
                <a:cubicBezTo>
                  <a:pt x="24256" y="194816"/>
                  <a:pt x="40961" y="188370"/>
                  <a:pt x="55418" y="180109"/>
                </a:cubicBezTo>
                <a:cubicBezTo>
                  <a:pt x="103354" y="152717"/>
                  <a:pt x="105770" y="154089"/>
                  <a:pt x="152400" y="138545"/>
                </a:cubicBezTo>
                <a:cubicBezTo>
                  <a:pt x="170873" y="110836"/>
                  <a:pt x="197287" y="87011"/>
                  <a:pt x="207818" y="55418"/>
                </a:cubicBezTo>
                <a:cubicBezTo>
                  <a:pt x="212436" y="41563"/>
                  <a:pt x="212910" y="25537"/>
                  <a:pt x="221673" y="13854"/>
                </a:cubicBezTo>
                <a:cubicBezTo>
                  <a:pt x="227869" y="5593"/>
                  <a:pt x="240146" y="4618"/>
                  <a:pt x="24938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reeform 266"/>
          <p:cNvSpPr/>
          <p:nvPr/>
        </p:nvSpPr>
        <p:spPr>
          <a:xfrm>
            <a:off x="6934200" y="4814450"/>
            <a:ext cx="263236" cy="221672"/>
          </a:xfrm>
          <a:custGeom>
            <a:avLst/>
            <a:gdLst>
              <a:gd name="connsiteX0" fmla="*/ 0 w 263236"/>
              <a:gd name="connsiteY0" fmla="*/ 0 h 221672"/>
              <a:gd name="connsiteX1" fmla="*/ 83127 w 263236"/>
              <a:gd name="connsiteY1" fmla="*/ 41563 h 221672"/>
              <a:gd name="connsiteX2" fmla="*/ 152400 w 263236"/>
              <a:gd name="connsiteY2" fmla="*/ 96981 h 221672"/>
              <a:gd name="connsiteX3" fmla="*/ 207818 w 263236"/>
              <a:gd name="connsiteY3" fmla="*/ 180109 h 221672"/>
              <a:gd name="connsiteX4" fmla="*/ 263236 w 263236"/>
              <a:gd name="connsiteY4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221672">
                <a:moveTo>
                  <a:pt x="0" y="0"/>
                </a:moveTo>
                <a:cubicBezTo>
                  <a:pt x="33804" y="11268"/>
                  <a:pt x="56270" y="14706"/>
                  <a:pt x="83127" y="41563"/>
                </a:cubicBezTo>
                <a:cubicBezTo>
                  <a:pt x="145794" y="104230"/>
                  <a:pt x="71484" y="70010"/>
                  <a:pt x="152400" y="96981"/>
                </a:cubicBezTo>
                <a:cubicBezTo>
                  <a:pt x="170873" y="124690"/>
                  <a:pt x="181176" y="160128"/>
                  <a:pt x="207818" y="180109"/>
                </a:cubicBezTo>
                <a:lnTo>
                  <a:pt x="263236" y="22167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Freeform 267"/>
          <p:cNvSpPr/>
          <p:nvPr/>
        </p:nvSpPr>
        <p:spPr>
          <a:xfrm>
            <a:off x="7058891" y="4876800"/>
            <a:ext cx="263236" cy="193964"/>
          </a:xfrm>
          <a:custGeom>
            <a:avLst/>
            <a:gdLst>
              <a:gd name="connsiteX0" fmla="*/ 0 w 263236"/>
              <a:gd name="connsiteY0" fmla="*/ 0 h 193964"/>
              <a:gd name="connsiteX1" fmla="*/ 83127 w 263236"/>
              <a:gd name="connsiteY1" fmla="*/ 27709 h 193964"/>
              <a:gd name="connsiteX2" fmla="*/ 193963 w 263236"/>
              <a:gd name="connsiteY2" fmla="*/ 138545 h 193964"/>
              <a:gd name="connsiteX3" fmla="*/ 221672 w 263236"/>
              <a:gd name="connsiteY3" fmla="*/ 166255 h 193964"/>
              <a:gd name="connsiteX4" fmla="*/ 263236 w 263236"/>
              <a:gd name="connsiteY4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236" h="193964">
                <a:moveTo>
                  <a:pt x="0" y="0"/>
                </a:moveTo>
                <a:cubicBezTo>
                  <a:pt x="27709" y="9236"/>
                  <a:pt x="62474" y="7056"/>
                  <a:pt x="83127" y="27709"/>
                </a:cubicBezTo>
                <a:lnTo>
                  <a:pt x="193963" y="138545"/>
                </a:lnTo>
                <a:cubicBezTo>
                  <a:pt x="203199" y="147782"/>
                  <a:pt x="210803" y="159009"/>
                  <a:pt x="221672" y="166255"/>
                </a:cubicBezTo>
                <a:lnTo>
                  <a:pt x="263236" y="19396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Freeform 268"/>
          <p:cNvSpPr/>
          <p:nvPr/>
        </p:nvSpPr>
        <p:spPr>
          <a:xfrm>
            <a:off x="748145" y="5320145"/>
            <a:ext cx="85419" cy="318655"/>
          </a:xfrm>
          <a:custGeom>
            <a:avLst/>
            <a:gdLst>
              <a:gd name="connsiteX0" fmla="*/ 0 w 85419"/>
              <a:gd name="connsiteY0" fmla="*/ 318655 h 318655"/>
              <a:gd name="connsiteX1" fmla="*/ 55419 w 85419"/>
              <a:gd name="connsiteY1" fmla="*/ 152400 h 318655"/>
              <a:gd name="connsiteX2" fmla="*/ 83128 w 85419"/>
              <a:gd name="connsiteY2" fmla="*/ 55419 h 318655"/>
              <a:gd name="connsiteX3" fmla="*/ 83128 w 85419"/>
              <a:gd name="connsiteY3" fmla="*/ 0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19" h="318655">
                <a:moveTo>
                  <a:pt x="0" y="318655"/>
                </a:moveTo>
                <a:lnTo>
                  <a:pt x="55419" y="152400"/>
                </a:lnTo>
                <a:cubicBezTo>
                  <a:pt x="64620" y="124798"/>
                  <a:pt x="79649" y="83248"/>
                  <a:pt x="83128" y="55419"/>
                </a:cubicBezTo>
                <a:cubicBezTo>
                  <a:pt x="85419" y="37089"/>
                  <a:pt x="83128" y="18473"/>
                  <a:pt x="8312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Freeform 269"/>
          <p:cNvSpPr/>
          <p:nvPr/>
        </p:nvSpPr>
        <p:spPr>
          <a:xfrm>
            <a:off x="858982" y="5320145"/>
            <a:ext cx="83127" cy="277091"/>
          </a:xfrm>
          <a:custGeom>
            <a:avLst/>
            <a:gdLst>
              <a:gd name="connsiteX0" fmla="*/ 13854 w 83127"/>
              <a:gd name="connsiteY0" fmla="*/ 277091 h 277091"/>
              <a:gd name="connsiteX1" fmla="*/ 0 w 83127"/>
              <a:gd name="connsiteY1" fmla="*/ 235528 h 277091"/>
              <a:gd name="connsiteX2" fmla="*/ 13854 w 83127"/>
              <a:gd name="connsiteY2" fmla="*/ 193964 h 277091"/>
              <a:gd name="connsiteX3" fmla="*/ 55418 w 83127"/>
              <a:gd name="connsiteY3" fmla="*/ 96982 h 277091"/>
              <a:gd name="connsiteX4" fmla="*/ 83127 w 83127"/>
              <a:gd name="connsiteY4" fmla="*/ 0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127" h="277091">
                <a:moveTo>
                  <a:pt x="13854" y="277091"/>
                </a:moveTo>
                <a:cubicBezTo>
                  <a:pt x="9236" y="263237"/>
                  <a:pt x="0" y="250132"/>
                  <a:pt x="0" y="235528"/>
                </a:cubicBezTo>
                <a:cubicBezTo>
                  <a:pt x="0" y="220924"/>
                  <a:pt x="9842" y="208006"/>
                  <a:pt x="13854" y="193964"/>
                </a:cubicBezTo>
                <a:cubicBezTo>
                  <a:pt x="36220" y="115684"/>
                  <a:pt x="13236" y="160255"/>
                  <a:pt x="55418" y="96982"/>
                </a:cubicBezTo>
                <a:cubicBezTo>
                  <a:pt x="70347" y="7413"/>
                  <a:pt x="49410" y="33719"/>
                  <a:pt x="8312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Freeform 270"/>
          <p:cNvSpPr/>
          <p:nvPr/>
        </p:nvSpPr>
        <p:spPr>
          <a:xfrm>
            <a:off x="609600" y="5514109"/>
            <a:ext cx="138545" cy="96982"/>
          </a:xfrm>
          <a:custGeom>
            <a:avLst/>
            <a:gdLst>
              <a:gd name="connsiteX0" fmla="*/ 138545 w 138545"/>
              <a:gd name="connsiteY0" fmla="*/ 96982 h 96982"/>
              <a:gd name="connsiteX1" fmla="*/ 110836 w 138545"/>
              <a:gd name="connsiteY1" fmla="*/ 55418 h 96982"/>
              <a:gd name="connsiteX2" fmla="*/ 27709 w 138545"/>
              <a:gd name="connsiteY2" fmla="*/ 13855 h 96982"/>
              <a:gd name="connsiteX3" fmla="*/ 0 w 138545"/>
              <a:gd name="connsiteY3" fmla="*/ 0 h 9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96982">
                <a:moveTo>
                  <a:pt x="138545" y="96982"/>
                </a:moveTo>
                <a:cubicBezTo>
                  <a:pt x="129309" y="83127"/>
                  <a:pt x="122610" y="67192"/>
                  <a:pt x="110836" y="55418"/>
                </a:cubicBezTo>
                <a:cubicBezTo>
                  <a:pt x="79695" y="24276"/>
                  <a:pt x="65271" y="28880"/>
                  <a:pt x="27709" y="13855"/>
                </a:cubicBezTo>
                <a:cubicBezTo>
                  <a:pt x="18121" y="10020"/>
                  <a:pt x="9236" y="4618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Freeform 271"/>
          <p:cNvSpPr/>
          <p:nvPr/>
        </p:nvSpPr>
        <p:spPr>
          <a:xfrm>
            <a:off x="706582" y="5345790"/>
            <a:ext cx="180109" cy="196028"/>
          </a:xfrm>
          <a:custGeom>
            <a:avLst/>
            <a:gdLst>
              <a:gd name="connsiteX0" fmla="*/ 180109 w 180109"/>
              <a:gd name="connsiteY0" fmla="*/ 196028 h 196028"/>
              <a:gd name="connsiteX1" fmla="*/ 124691 w 180109"/>
              <a:gd name="connsiteY1" fmla="*/ 182174 h 196028"/>
              <a:gd name="connsiteX2" fmla="*/ 96982 w 180109"/>
              <a:gd name="connsiteY2" fmla="*/ 112901 h 196028"/>
              <a:gd name="connsiteX3" fmla="*/ 83127 w 180109"/>
              <a:gd name="connsiteY3" fmla="*/ 71337 h 196028"/>
              <a:gd name="connsiteX4" fmla="*/ 13854 w 180109"/>
              <a:gd name="connsiteY4" fmla="*/ 2065 h 196028"/>
              <a:gd name="connsiteX5" fmla="*/ 0 w 180109"/>
              <a:gd name="connsiteY5" fmla="*/ 2065 h 196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109" h="196028">
                <a:moveTo>
                  <a:pt x="180109" y="196028"/>
                </a:moveTo>
                <a:cubicBezTo>
                  <a:pt x="161636" y="191410"/>
                  <a:pt x="138155" y="195638"/>
                  <a:pt x="124691" y="182174"/>
                </a:cubicBezTo>
                <a:cubicBezTo>
                  <a:pt x="107105" y="164588"/>
                  <a:pt x="105714" y="136187"/>
                  <a:pt x="96982" y="112901"/>
                </a:cubicBezTo>
                <a:cubicBezTo>
                  <a:pt x="91854" y="99227"/>
                  <a:pt x="89658" y="84399"/>
                  <a:pt x="83127" y="71337"/>
                </a:cubicBezTo>
                <a:cubicBezTo>
                  <a:pt x="64654" y="34392"/>
                  <a:pt x="50800" y="20538"/>
                  <a:pt x="13854" y="2065"/>
                </a:cubicBezTo>
                <a:cubicBezTo>
                  <a:pt x="9724" y="0"/>
                  <a:pt x="4618" y="2065"/>
                  <a:pt x="0" y="206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Freeform 272"/>
          <p:cNvSpPr/>
          <p:nvPr/>
        </p:nvSpPr>
        <p:spPr>
          <a:xfrm>
            <a:off x="1025236" y="5306291"/>
            <a:ext cx="221673" cy="110836"/>
          </a:xfrm>
          <a:custGeom>
            <a:avLst/>
            <a:gdLst>
              <a:gd name="connsiteX0" fmla="*/ 221673 w 221673"/>
              <a:gd name="connsiteY0" fmla="*/ 110836 h 110836"/>
              <a:gd name="connsiteX1" fmla="*/ 124691 w 221673"/>
              <a:gd name="connsiteY1" fmla="*/ 96982 h 110836"/>
              <a:gd name="connsiteX2" fmla="*/ 0 w 221673"/>
              <a:gd name="connsiteY2" fmla="*/ 0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73" h="110836">
                <a:moveTo>
                  <a:pt x="221673" y="110836"/>
                </a:moveTo>
                <a:cubicBezTo>
                  <a:pt x="189346" y="106218"/>
                  <a:pt x="155170" y="108705"/>
                  <a:pt x="124691" y="96982"/>
                </a:cubicBezTo>
                <a:cubicBezTo>
                  <a:pt x="71646" y="76580"/>
                  <a:pt x="37891" y="37888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066800" y="5264727"/>
            <a:ext cx="290945" cy="96982"/>
          </a:xfrm>
          <a:custGeom>
            <a:avLst/>
            <a:gdLst>
              <a:gd name="connsiteX0" fmla="*/ 290945 w 290945"/>
              <a:gd name="connsiteY0" fmla="*/ 96982 h 96982"/>
              <a:gd name="connsiteX1" fmla="*/ 221673 w 290945"/>
              <a:gd name="connsiteY1" fmla="*/ 83128 h 96982"/>
              <a:gd name="connsiteX2" fmla="*/ 166255 w 290945"/>
              <a:gd name="connsiteY2" fmla="*/ 55418 h 96982"/>
              <a:gd name="connsiteX3" fmla="*/ 83127 w 290945"/>
              <a:gd name="connsiteY3" fmla="*/ 27709 h 96982"/>
              <a:gd name="connsiteX4" fmla="*/ 41564 w 290945"/>
              <a:gd name="connsiteY4" fmla="*/ 13855 h 96982"/>
              <a:gd name="connsiteX5" fmla="*/ 0 w 290945"/>
              <a:gd name="connsiteY5" fmla="*/ 0 h 9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96982">
                <a:moveTo>
                  <a:pt x="290945" y="96982"/>
                </a:moveTo>
                <a:cubicBezTo>
                  <a:pt x="267854" y="92364"/>
                  <a:pt x="244012" y="90575"/>
                  <a:pt x="221673" y="83128"/>
                </a:cubicBezTo>
                <a:cubicBezTo>
                  <a:pt x="202080" y="76597"/>
                  <a:pt x="185431" y="63088"/>
                  <a:pt x="166255" y="55418"/>
                </a:cubicBezTo>
                <a:cubicBezTo>
                  <a:pt x="139136" y="44570"/>
                  <a:pt x="110836" y="36945"/>
                  <a:pt x="83127" y="27709"/>
                </a:cubicBezTo>
                <a:lnTo>
                  <a:pt x="41564" y="13855"/>
                </a:ln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1080655" y="5153891"/>
            <a:ext cx="415636" cy="384213"/>
          </a:xfrm>
          <a:custGeom>
            <a:avLst/>
            <a:gdLst>
              <a:gd name="connsiteX0" fmla="*/ 0 w 415636"/>
              <a:gd name="connsiteY0" fmla="*/ 360218 h 384213"/>
              <a:gd name="connsiteX1" fmla="*/ 55418 w 415636"/>
              <a:gd name="connsiteY1" fmla="*/ 374073 h 384213"/>
              <a:gd name="connsiteX2" fmla="*/ 96981 w 415636"/>
              <a:gd name="connsiteY2" fmla="*/ 346364 h 384213"/>
              <a:gd name="connsiteX3" fmla="*/ 180109 w 415636"/>
              <a:gd name="connsiteY3" fmla="*/ 304800 h 384213"/>
              <a:gd name="connsiteX4" fmla="*/ 207818 w 415636"/>
              <a:gd name="connsiteY4" fmla="*/ 263236 h 384213"/>
              <a:gd name="connsiteX5" fmla="*/ 263236 w 415636"/>
              <a:gd name="connsiteY5" fmla="*/ 138545 h 384213"/>
              <a:gd name="connsiteX6" fmla="*/ 304800 w 415636"/>
              <a:gd name="connsiteY6" fmla="*/ 96982 h 384213"/>
              <a:gd name="connsiteX7" fmla="*/ 346363 w 415636"/>
              <a:gd name="connsiteY7" fmla="*/ 41564 h 384213"/>
              <a:gd name="connsiteX8" fmla="*/ 387927 w 415636"/>
              <a:gd name="connsiteY8" fmla="*/ 27709 h 384213"/>
              <a:gd name="connsiteX9" fmla="*/ 415636 w 415636"/>
              <a:gd name="connsiteY9" fmla="*/ 0 h 3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5636" h="384213">
                <a:moveTo>
                  <a:pt x="0" y="360218"/>
                </a:moveTo>
                <a:cubicBezTo>
                  <a:pt x="18473" y="364836"/>
                  <a:pt x="36568" y="376766"/>
                  <a:pt x="55418" y="374073"/>
                </a:cubicBezTo>
                <a:cubicBezTo>
                  <a:pt x="71902" y="371718"/>
                  <a:pt x="82088" y="353811"/>
                  <a:pt x="96981" y="346364"/>
                </a:cubicBezTo>
                <a:cubicBezTo>
                  <a:pt x="211706" y="289001"/>
                  <a:pt x="60988" y="384213"/>
                  <a:pt x="180109" y="304800"/>
                </a:cubicBezTo>
                <a:cubicBezTo>
                  <a:pt x="189345" y="290945"/>
                  <a:pt x="201055" y="278452"/>
                  <a:pt x="207818" y="263236"/>
                </a:cubicBezTo>
                <a:cubicBezTo>
                  <a:pt x="242337" y="185568"/>
                  <a:pt x="218445" y="192294"/>
                  <a:pt x="263236" y="138545"/>
                </a:cubicBezTo>
                <a:cubicBezTo>
                  <a:pt x="275779" y="123493"/>
                  <a:pt x="292049" y="111858"/>
                  <a:pt x="304800" y="96982"/>
                </a:cubicBezTo>
                <a:cubicBezTo>
                  <a:pt x="319827" y="79450"/>
                  <a:pt x="328624" y="56346"/>
                  <a:pt x="346363" y="41564"/>
                </a:cubicBezTo>
                <a:cubicBezTo>
                  <a:pt x="357582" y="32215"/>
                  <a:pt x="375404" y="35223"/>
                  <a:pt x="387927" y="27709"/>
                </a:cubicBezTo>
                <a:cubicBezTo>
                  <a:pt x="399128" y="20989"/>
                  <a:pt x="406400" y="9236"/>
                  <a:pt x="41563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Freeform 275"/>
          <p:cNvSpPr/>
          <p:nvPr/>
        </p:nvSpPr>
        <p:spPr>
          <a:xfrm>
            <a:off x="1219200" y="5084618"/>
            <a:ext cx="152400" cy="332509"/>
          </a:xfrm>
          <a:custGeom>
            <a:avLst/>
            <a:gdLst>
              <a:gd name="connsiteX0" fmla="*/ 0 w 152400"/>
              <a:gd name="connsiteY0" fmla="*/ 332509 h 332509"/>
              <a:gd name="connsiteX1" fmla="*/ 83127 w 152400"/>
              <a:gd name="connsiteY1" fmla="*/ 277091 h 332509"/>
              <a:gd name="connsiteX2" fmla="*/ 124691 w 152400"/>
              <a:gd name="connsiteY2" fmla="*/ 83127 h 332509"/>
              <a:gd name="connsiteX3" fmla="*/ 152400 w 152400"/>
              <a:gd name="connsiteY3" fmla="*/ 0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332509">
                <a:moveTo>
                  <a:pt x="0" y="332509"/>
                </a:moveTo>
                <a:cubicBezTo>
                  <a:pt x="27709" y="314036"/>
                  <a:pt x="77652" y="309940"/>
                  <a:pt x="83127" y="277091"/>
                </a:cubicBezTo>
                <a:cubicBezTo>
                  <a:pt x="94754" y="207333"/>
                  <a:pt x="101678" y="152167"/>
                  <a:pt x="124691" y="83127"/>
                </a:cubicBezTo>
                <a:lnTo>
                  <a:pt x="15240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276"/>
          <p:cNvSpPr/>
          <p:nvPr/>
        </p:nvSpPr>
        <p:spPr>
          <a:xfrm>
            <a:off x="1607127" y="4959927"/>
            <a:ext cx="195923" cy="318655"/>
          </a:xfrm>
          <a:custGeom>
            <a:avLst/>
            <a:gdLst>
              <a:gd name="connsiteX0" fmla="*/ 0 w 195923"/>
              <a:gd name="connsiteY0" fmla="*/ 318655 h 318655"/>
              <a:gd name="connsiteX1" fmla="*/ 55418 w 195923"/>
              <a:gd name="connsiteY1" fmla="*/ 290946 h 318655"/>
              <a:gd name="connsiteX2" fmla="*/ 110837 w 195923"/>
              <a:gd name="connsiteY2" fmla="*/ 221673 h 318655"/>
              <a:gd name="connsiteX3" fmla="*/ 152400 w 195923"/>
              <a:gd name="connsiteY3" fmla="*/ 180109 h 318655"/>
              <a:gd name="connsiteX4" fmla="*/ 193964 w 195923"/>
              <a:gd name="connsiteY4" fmla="*/ 41564 h 318655"/>
              <a:gd name="connsiteX5" fmla="*/ 193964 w 195923"/>
              <a:gd name="connsiteY5" fmla="*/ 0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923" h="318655">
                <a:moveTo>
                  <a:pt x="0" y="318655"/>
                </a:moveTo>
                <a:cubicBezTo>
                  <a:pt x="18473" y="309419"/>
                  <a:pt x="38234" y="302402"/>
                  <a:pt x="55418" y="290946"/>
                </a:cubicBezTo>
                <a:cubicBezTo>
                  <a:pt x="85651" y="270791"/>
                  <a:pt x="87675" y="249468"/>
                  <a:pt x="110837" y="221673"/>
                </a:cubicBezTo>
                <a:cubicBezTo>
                  <a:pt x="123380" y="206621"/>
                  <a:pt x="138546" y="193964"/>
                  <a:pt x="152400" y="180109"/>
                </a:cubicBezTo>
                <a:cubicBezTo>
                  <a:pt x="162040" y="151188"/>
                  <a:pt x="188730" y="78203"/>
                  <a:pt x="193964" y="41564"/>
                </a:cubicBezTo>
                <a:cubicBezTo>
                  <a:pt x="195923" y="27849"/>
                  <a:pt x="193964" y="13855"/>
                  <a:pt x="19396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277"/>
          <p:cNvSpPr/>
          <p:nvPr/>
        </p:nvSpPr>
        <p:spPr>
          <a:xfrm>
            <a:off x="1870364" y="4835236"/>
            <a:ext cx="142087" cy="346364"/>
          </a:xfrm>
          <a:custGeom>
            <a:avLst/>
            <a:gdLst>
              <a:gd name="connsiteX0" fmla="*/ 0 w 142087"/>
              <a:gd name="connsiteY0" fmla="*/ 346364 h 346364"/>
              <a:gd name="connsiteX1" fmla="*/ 41563 w 142087"/>
              <a:gd name="connsiteY1" fmla="*/ 263237 h 346364"/>
              <a:gd name="connsiteX2" fmla="*/ 83127 w 142087"/>
              <a:gd name="connsiteY2" fmla="*/ 249382 h 346364"/>
              <a:gd name="connsiteX3" fmla="*/ 96981 w 142087"/>
              <a:gd name="connsiteY3" fmla="*/ 207819 h 346364"/>
              <a:gd name="connsiteX4" fmla="*/ 138545 w 142087"/>
              <a:gd name="connsiteY4" fmla="*/ 138546 h 346364"/>
              <a:gd name="connsiteX5" fmla="*/ 138545 w 142087"/>
              <a:gd name="connsiteY5" fmla="*/ 0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087" h="346364">
                <a:moveTo>
                  <a:pt x="0" y="346364"/>
                </a:moveTo>
                <a:cubicBezTo>
                  <a:pt x="9127" y="318983"/>
                  <a:pt x="17146" y="282770"/>
                  <a:pt x="41563" y="263237"/>
                </a:cubicBezTo>
                <a:cubicBezTo>
                  <a:pt x="52967" y="254114"/>
                  <a:pt x="69272" y="254000"/>
                  <a:pt x="83127" y="249382"/>
                </a:cubicBezTo>
                <a:cubicBezTo>
                  <a:pt x="87745" y="235528"/>
                  <a:pt x="89467" y="220342"/>
                  <a:pt x="96981" y="207819"/>
                </a:cubicBezTo>
                <a:cubicBezTo>
                  <a:pt x="123060" y="164353"/>
                  <a:pt x="133928" y="198571"/>
                  <a:pt x="138545" y="138546"/>
                </a:cubicBezTo>
                <a:cubicBezTo>
                  <a:pt x="142087" y="92500"/>
                  <a:pt x="138545" y="46182"/>
                  <a:pt x="13854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468582" y="5112327"/>
            <a:ext cx="221673" cy="180109"/>
          </a:xfrm>
          <a:custGeom>
            <a:avLst/>
            <a:gdLst>
              <a:gd name="connsiteX0" fmla="*/ 0 w 221673"/>
              <a:gd name="connsiteY0" fmla="*/ 0 h 180109"/>
              <a:gd name="connsiteX1" fmla="*/ 13854 w 221673"/>
              <a:gd name="connsiteY1" fmla="*/ 41564 h 180109"/>
              <a:gd name="connsiteX2" fmla="*/ 110836 w 221673"/>
              <a:gd name="connsiteY2" fmla="*/ 55418 h 180109"/>
              <a:gd name="connsiteX3" fmla="*/ 152400 w 221673"/>
              <a:gd name="connsiteY3" fmla="*/ 83128 h 180109"/>
              <a:gd name="connsiteX4" fmla="*/ 180109 w 221673"/>
              <a:gd name="connsiteY4" fmla="*/ 138546 h 180109"/>
              <a:gd name="connsiteX5" fmla="*/ 221673 w 221673"/>
              <a:gd name="connsiteY5" fmla="*/ 180109 h 18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180109">
                <a:moveTo>
                  <a:pt x="0" y="0"/>
                </a:moveTo>
                <a:cubicBezTo>
                  <a:pt x="4618" y="13855"/>
                  <a:pt x="792" y="35033"/>
                  <a:pt x="13854" y="41564"/>
                </a:cubicBezTo>
                <a:cubicBezTo>
                  <a:pt x="43062" y="56168"/>
                  <a:pt x="79558" y="46034"/>
                  <a:pt x="110836" y="55418"/>
                </a:cubicBezTo>
                <a:cubicBezTo>
                  <a:pt x="126785" y="60203"/>
                  <a:pt x="138545" y="73891"/>
                  <a:pt x="152400" y="83128"/>
                </a:cubicBezTo>
                <a:cubicBezTo>
                  <a:pt x="161636" y="101601"/>
                  <a:pt x="168105" y="121740"/>
                  <a:pt x="180109" y="138546"/>
                </a:cubicBezTo>
                <a:cubicBezTo>
                  <a:pt x="191497" y="154490"/>
                  <a:pt x="221673" y="180109"/>
                  <a:pt x="221673" y="1801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Freeform 279"/>
          <p:cNvSpPr/>
          <p:nvPr/>
        </p:nvSpPr>
        <p:spPr>
          <a:xfrm>
            <a:off x="1579418" y="5050901"/>
            <a:ext cx="360218" cy="130699"/>
          </a:xfrm>
          <a:custGeom>
            <a:avLst/>
            <a:gdLst>
              <a:gd name="connsiteX0" fmla="*/ 0 w 360218"/>
              <a:gd name="connsiteY0" fmla="*/ 6008 h 130699"/>
              <a:gd name="connsiteX1" fmla="*/ 152400 w 360218"/>
              <a:gd name="connsiteY1" fmla="*/ 89135 h 130699"/>
              <a:gd name="connsiteX2" fmla="*/ 152400 w 360218"/>
              <a:gd name="connsiteY2" fmla="*/ 89135 h 130699"/>
              <a:gd name="connsiteX3" fmla="*/ 235527 w 360218"/>
              <a:gd name="connsiteY3" fmla="*/ 116844 h 130699"/>
              <a:gd name="connsiteX4" fmla="*/ 277091 w 360218"/>
              <a:gd name="connsiteY4" fmla="*/ 130699 h 130699"/>
              <a:gd name="connsiteX5" fmla="*/ 360218 w 360218"/>
              <a:gd name="connsiteY5" fmla="*/ 116844 h 130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218" h="130699">
                <a:moveTo>
                  <a:pt x="0" y="6008"/>
                </a:moveTo>
                <a:cubicBezTo>
                  <a:pt x="115338" y="25232"/>
                  <a:pt x="63263" y="0"/>
                  <a:pt x="152400" y="89135"/>
                </a:cubicBezTo>
                <a:lnTo>
                  <a:pt x="152400" y="89135"/>
                </a:lnTo>
                <a:lnTo>
                  <a:pt x="235527" y="116844"/>
                </a:lnTo>
                <a:lnTo>
                  <a:pt x="277091" y="130699"/>
                </a:lnTo>
                <a:lnTo>
                  <a:pt x="360218" y="11684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Freeform 280"/>
          <p:cNvSpPr/>
          <p:nvPr/>
        </p:nvSpPr>
        <p:spPr>
          <a:xfrm>
            <a:off x="2119745" y="4876372"/>
            <a:ext cx="96982" cy="235955"/>
          </a:xfrm>
          <a:custGeom>
            <a:avLst/>
            <a:gdLst>
              <a:gd name="connsiteX0" fmla="*/ 0 w 96982"/>
              <a:gd name="connsiteY0" fmla="*/ 235955 h 235955"/>
              <a:gd name="connsiteX1" fmla="*/ 55419 w 96982"/>
              <a:gd name="connsiteY1" fmla="*/ 222101 h 235955"/>
              <a:gd name="connsiteX2" fmla="*/ 69273 w 96982"/>
              <a:gd name="connsiteY2" fmla="*/ 166683 h 235955"/>
              <a:gd name="connsiteX3" fmla="*/ 96982 w 96982"/>
              <a:gd name="connsiteY3" fmla="*/ 428 h 2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235955">
                <a:moveTo>
                  <a:pt x="0" y="235955"/>
                </a:moveTo>
                <a:cubicBezTo>
                  <a:pt x="18473" y="231337"/>
                  <a:pt x="41955" y="235565"/>
                  <a:pt x="55419" y="222101"/>
                </a:cubicBezTo>
                <a:cubicBezTo>
                  <a:pt x="68883" y="208637"/>
                  <a:pt x="66756" y="185557"/>
                  <a:pt x="69273" y="166683"/>
                </a:cubicBezTo>
                <a:cubicBezTo>
                  <a:pt x="91497" y="0"/>
                  <a:pt x="46064" y="51349"/>
                  <a:pt x="96982" y="4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Freeform 281"/>
          <p:cNvSpPr/>
          <p:nvPr/>
        </p:nvSpPr>
        <p:spPr>
          <a:xfrm>
            <a:off x="2313709" y="4849091"/>
            <a:ext cx="68561" cy="207818"/>
          </a:xfrm>
          <a:custGeom>
            <a:avLst/>
            <a:gdLst>
              <a:gd name="connsiteX0" fmla="*/ 0 w 68561"/>
              <a:gd name="connsiteY0" fmla="*/ 207818 h 207818"/>
              <a:gd name="connsiteX1" fmla="*/ 41564 w 68561"/>
              <a:gd name="connsiteY1" fmla="*/ 166254 h 207818"/>
              <a:gd name="connsiteX2" fmla="*/ 55418 w 68561"/>
              <a:gd name="connsiteY2" fmla="*/ 0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61" h="207818">
                <a:moveTo>
                  <a:pt x="0" y="207818"/>
                </a:moveTo>
                <a:cubicBezTo>
                  <a:pt x="13855" y="193963"/>
                  <a:pt x="30696" y="182557"/>
                  <a:pt x="41564" y="166254"/>
                </a:cubicBezTo>
                <a:cubicBezTo>
                  <a:pt x="68561" y="125758"/>
                  <a:pt x="55418" y="24034"/>
                  <a:pt x="5541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Freeform 282"/>
          <p:cNvSpPr/>
          <p:nvPr/>
        </p:nvSpPr>
        <p:spPr>
          <a:xfrm>
            <a:off x="2036618" y="4987636"/>
            <a:ext cx="263237" cy="110837"/>
          </a:xfrm>
          <a:custGeom>
            <a:avLst/>
            <a:gdLst>
              <a:gd name="connsiteX0" fmla="*/ 0 w 263237"/>
              <a:gd name="connsiteY0" fmla="*/ 0 h 110837"/>
              <a:gd name="connsiteX1" fmla="*/ 41564 w 263237"/>
              <a:gd name="connsiteY1" fmla="*/ 41564 h 110837"/>
              <a:gd name="connsiteX2" fmla="*/ 96982 w 263237"/>
              <a:gd name="connsiteY2" fmla="*/ 55419 h 110837"/>
              <a:gd name="connsiteX3" fmla="*/ 180109 w 263237"/>
              <a:gd name="connsiteY3" fmla="*/ 83128 h 110837"/>
              <a:gd name="connsiteX4" fmla="*/ 221673 w 263237"/>
              <a:gd name="connsiteY4" fmla="*/ 96982 h 110837"/>
              <a:gd name="connsiteX5" fmla="*/ 263237 w 263237"/>
              <a:gd name="connsiteY5" fmla="*/ 110837 h 11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3237" h="110837">
                <a:moveTo>
                  <a:pt x="0" y="0"/>
                </a:moveTo>
                <a:cubicBezTo>
                  <a:pt x="13855" y="13855"/>
                  <a:pt x="24552" y="31843"/>
                  <a:pt x="41564" y="41564"/>
                </a:cubicBezTo>
                <a:cubicBezTo>
                  <a:pt x="58096" y="51011"/>
                  <a:pt x="78744" y="49947"/>
                  <a:pt x="96982" y="55419"/>
                </a:cubicBezTo>
                <a:cubicBezTo>
                  <a:pt x="124958" y="63812"/>
                  <a:pt x="152400" y="73892"/>
                  <a:pt x="180109" y="83128"/>
                </a:cubicBezTo>
                <a:lnTo>
                  <a:pt x="221673" y="96982"/>
                </a:lnTo>
                <a:lnTo>
                  <a:pt x="263237" y="11083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Freeform 283"/>
          <p:cNvSpPr/>
          <p:nvPr/>
        </p:nvSpPr>
        <p:spPr>
          <a:xfrm>
            <a:off x="2133600" y="4904509"/>
            <a:ext cx="235527" cy="152400"/>
          </a:xfrm>
          <a:custGeom>
            <a:avLst/>
            <a:gdLst>
              <a:gd name="connsiteX0" fmla="*/ 0 w 235527"/>
              <a:gd name="connsiteY0" fmla="*/ 0 h 152400"/>
              <a:gd name="connsiteX1" fmla="*/ 83127 w 235527"/>
              <a:gd name="connsiteY1" fmla="*/ 55418 h 152400"/>
              <a:gd name="connsiteX2" fmla="*/ 166255 w 235527"/>
              <a:gd name="connsiteY2" fmla="*/ 83127 h 152400"/>
              <a:gd name="connsiteX3" fmla="*/ 235527 w 235527"/>
              <a:gd name="connsiteY3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27" h="152400">
                <a:moveTo>
                  <a:pt x="0" y="0"/>
                </a:moveTo>
                <a:cubicBezTo>
                  <a:pt x="27709" y="18473"/>
                  <a:pt x="51534" y="44887"/>
                  <a:pt x="83127" y="55418"/>
                </a:cubicBezTo>
                <a:lnTo>
                  <a:pt x="166255" y="83127"/>
                </a:lnTo>
                <a:lnTo>
                  <a:pt x="235527" y="1524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Freeform 284"/>
          <p:cNvSpPr/>
          <p:nvPr/>
        </p:nvSpPr>
        <p:spPr>
          <a:xfrm>
            <a:off x="1436613" y="5029200"/>
            <a:ext cx="125319" cy="360218"/>
          </a:xfrm>
          <a:custGeom>
            <a:avLst/>
            <a:gdLst>
              <a:gd name="connsiteX0" fmla="*/ 4260 w 125319"/>
              <a:gd name="connsiteY0" fmla="*/ 360218 h 360218"/>
              <a:gd name="connsiteX1" fmla="*/ 73532 w 125319"/>
              <a:gd name="connsiteY1" fmla="*/ 180109 h 360218"/>
              <a:gd name="connsiteX2" fmla="*/ 101242 w 125319"/>
              <a:gd name="connsiteY2" fmla="*/ 138545 h 360218"/>
              <a:gd name="connsiteX3" fmla="*/ 115096 w 125319"/>
              <a:gd name="connsiteY3" fmla="*/ 0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319" h="360218">
                <a:moveTo>
                  <a:pt x="4260" y="360218"/>
                </a:moveTo>
                <a:cubicBezTo>
                  <a:pt x="22823" y="230270"/>
                  <a:pt x="0" y="290406"/>
                  <a:pt x="73532" y="180109"/>
                </a:cubicBezTo>
                <a:lnTo>
                  <a:pt x="101242" y="138545"/>
                </a:lnTo>
                <a:cubicBezTo>
                  <a:pt x="125319" y="66314"/>
                  <a:pt x="115096" y="111586"/>
                  <a:pt x="11509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Freeform 285"/>
          <p:cNvSpPr/>
          <p:nvPr/>
        </p:nvSpPr>
        <p:spPr>
          <a:xfrm>
            <a:off x="5056909" y="3851564"/>
            <a:ext cx="138546" cy="304800"/>
          </a:xfrm>
          <a:custGeom>
            <a:avLst/>
            <a:gdLst>
              <a:gd name="connsiteX0" fmla="*/ 0 w 138546"/>
              <a:gd name="connsiteY0" fmla="*/ 304800 h 304800"/>
              <a:gd name="connsiteX1" fmla="*/ 41564 w 138546"/>
              <a:gd name="connsiteY1" fmla="*/ 277091 h 304800"/>
              <a:gd name="connsiteX2" fmla="*/ 69273 w 138546"/>
              <a:gd name="connsiteY2" fmla="*/ 235527 h 304800"/>
              <a:gd name="connsiteX3" fmla="*/ 110836 w 138546"/>
              <a:gd name="connsiteY3" fmla="*/ 83127 h 304800"/>
              <a:gd name="connsiteX4" fmla="*/ 138546 w 138546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546" h="304800">
                <a:moveTo>
                  <a:pt x="0" y="304800"/>
                </a:moveTo>
                <a:cubicBezTo>
                  <a:pt x="13855" y="295564"/>
                  <a:pt x="29790" y="288865"/>
                  <a:pt x="41564" y="277091"/>
                </a:cubicBezTo>
                <a:cubicBezTo>
                  <a:pt x="53338" y="265317"/>
                  <a:pt x="62510" y="250743"/>
                  <a:pt x="69273" y="235527"/>
                </a:cubicBezTo>
                <a:cubicBezTo>
                  <a:pt x="108681" y="146859"/>
                  <a:pt x="87826" y="167497"/>
                  <a:pt x="110836" y="83127"/>
                </a:cubicBezTo>
                <a:cubicBezTo>
                  <a:pt x="118521" y="54948"/>
                  <a:pt x="138546" y="0"/>
                  <a:pt x="138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Freeform 286"/>
          <p:cNvSpPr/>
          <p:nvPr/>
        </p:nvSpPr>
        <p:spPr>
          <a:xfrm>
            <a:off x="5250873" y="3754582"/>
            <a:ext cx="72651" cy="332509"/>
          </a:xfrm>
          <a:custGeom>
            <a:avLst/>
            <a:gdLst>
              <a:gd name="connsiteX0" fmla="*/ 0 w 72651"/>
              <a:gd name="connsiteY0" fmla="*/ 332509 h 332509"/>
              <a:gd name="connsiteX1" fmla="*/ 13854 w 72651"/>
              <a:gd name="connsiteY1" fmla="*/ 290945 h 332509"/>
              <a:gd name="connsiteX2" fmla="*/ 41563 w 72651"/>
              <a:gd name="connsiteY2" fmla="*/ 249382 h 332509"/>
              <a:gd name="connsiteX3" fmla="*/ 69272 w 72651"/>
              <a:gd name="connsiteY3" fmla="*/ 152400 h 332509"/>
              <a:gd name="connsiteX4" fmla="*/ 69272 w 72651"/>
              <a:gd name="connsiteY4" fmla="*/ 0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51" h="332509">
                <a:moveTo>
                  <a:pt x="0" y="332509"/>
                </a:moveTo>
                <a:cubicBezTo>
                  <a:pt x="4618" y="318654"/>
                  <a:pt x="7323" y="304007"/>
                  <a:pt x="13854" y="290945"/>
                </a:cubicBezTo>
                <a:cubicBezTo>
                  <a:pt x="21300" y="276052"/>
                  <a:pt x="34116" y="264275"/>
                  <a:pt x="41563" y="249382"/>
                </a:cubicBezTo>
                <a:cubicBezTo>
                  <a:pt x="48621" y="235266"/>
                  <a:pt x="68589" y="162647"/>
                  <a:pt x="69272" y="152400"/>
                </a:cubicBezTo>
                <a:cubicBezTo>
                  <a:pt x="72651" y="101713"/>
                  <a:pt x="69272" y="50800"/>
                  <a:pt x="6927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Freeform 287"/>
          <p:cNvSpPr/>
          <p:nvPr/>
        </p:nvSpPr>
        <p:spPr>
          <a:xfrm>
            <a:off x="5011502" y="3962400"/>
            <a:ext cx="280934" cy="124691"/>
          </a:xfrm>
          <a:custGeom>
            <a:avLst/>
            <a:gdLst>
              <a:gd name="connsiteX0" fmla="*/ 280934 w 280934"/>
              <a:gd name="connsiteY0" fmla="*/ 124691 h 124691"/>
              <a:gd name="connsiteX1" fmla="*/ 225516 w 280934"/>
              <a:gd name="connsiteY1" fmla="*/ 83127 h 124691"/>
              <a:gd name="connsiteX2" fmla="*/ 142389 w 280934"/>
              <a:gd name="connsiteY2" fmla="*/ 69273 h 124691"/>
              <a:gd name="connsiteX3" fmla="*/ 86971 w 280934"/>
              <a:gd name="connsiteY3" fmla="*/ 55418 h 124691"/>
              <a:gd name="connsiteX4" fmla="*/ 45407 w 280934"/>
              <a:gd name="connsiteY4" fmla="*/ 27709 h 124691"/>
              <a:gd name="connsiteX5" fmla="*/ 3843 w 280934"/>
              <a:gd name="connsiteY5" fmla="*/ 13855 h 124691"/>
              <a:gd name="connsiteX6" fmla="*/ 3843 w 280934"/>
              <a:gd name="connsiteY6" fmla="*/ 0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934" h="124691">
                <a:moveTo>
                  <a:pt x="280934" y="124691"/>
                </a:moveTo>
                <a:cubicBezTo>
                  <a:pt x="262461" y="110836"/>
                  <a:pt x="246955" y="91703"/>
                  <a:pt x="225516" y="83127"/>
                </a:cubicBezTo>
                <a:cubicBezTo>
                  <a:pt x="199434" y="72694"/>
                  <a:pt x="169935" y="74782"/>
                  <a:pt x="142389" y="69273"/>
                </a:cubicBezTo>
                <a:cubicBezTo>
                  <a:pt x="123718" y="65539"/>
                  <a:pt x="105444" y="60036"/>
                  <a:pt x="86971" y="55418"/>
                </a:cubicBezTo>
                <a:cubicBezTo>
                  <a:pt x="73116" y="46182"/>
                  <a:pt x="60300" y="35155"/>
                  <a:pt x="45407" y="27709"/>
                </a:cubicBezTo>
                <a:cubicBezTo>
                  <a:pt x="32345" y="21178"/>
                  <a:pt x="15994" y="21956"/>
                  <a:pt x="3843" y="13855"/>
                </a:cubicBezTo>
                <a:cubicBezTo>
                  <a:pt x="0" y="11293"/>
                  <a:pt x="3843" y="4618"/>
                  <a:pt x="3843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Freeform 288"/>
          <p:cNvSpPr/>
          <p:nvPr/>
        </p:nvSpPr>
        <p:spPr>
          <a:xfrm>
            <a:off x="4987636" y="3962400"/>
            <a:ext cx="138546" cy="152400"/>
          </a:xfrm>
          <a:custGeom>
            <a:avLst/>
            <a:gdLst>
              <a:gd name="connsiteX0" fmla="*/ 138546 w 138546"/>
              <a:gd name="connsiteY0" fmla="*/ 152400 h 152400"/>
              <a:gd name="connsiteX1" fmla="*/ 124691 w 138546"/>
              <a:gd name="connsiteY1" fmla="*/ 110836 h 152400"/>
              <a:gd name="connsiteX2" fmla="*/ 41564 w 138546"/>
              <a:gd name="connsiteY2" fmla="*/ 83127 h 152400"/>
              <a:gd name="connsiteX3" fmla="*/ 13855 w 138546"/>
              <a:gd name="connsiteY3" fmla="*/ 41564 h 152400"/>
              <a:gd name="connsiteX4" fmla="*/ 0 w 138546"/>
              <a:gd name="connsiteY4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546" h="152400">
                <a:moveTo>
                  <a:pt x="138546" y="152400"/>
                </a:moveTo>
                <a:cubicBezTo>
                  <a:pt x="133928" y="138545"/>
                  <a:pt x="136575" y="119324"/>
                  <a:pt x="124691" y="110836"/>
                </a:cubicBezTo>
                <a:cubicBezTo>
                  <a:pt x="100924" y="93859"/>
                  <a:pt x="41564" y="83127"/>
                  <a:pt x="41564" y="83127"/>
                </a:cubicBezTo>
                <a:cubicBezTo>
                  <a:pt x="32328" y="69273"/>
                  <a:pt x="21302" y="56457"/>
                  <a:pt x="13855" y="41564"/>
                </a:cubicBezTo>
                <a:cubicBezTo>
                  <a:pt x="7324" y="28502"/>
                  <a:pt x="0" y="0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 289"/>
          <p:cNvSpPr/>
          <p:nvPr/>
        </p:nvSpPr>
        <p:spPr>
          <a:xfrm>
            <a:off x="5426601" y="3754582"/>
            <a:ext cx="267617" cy="193963"/>
          </a:xfrm>
          <a:custGeom>
            <a:avLst/>
            <a:gdLst>
              <a:gd name="connsiteX0" fmla="*/ 267617 w 267617"/>
              <a:gd name="connsiteY0" fmla="*/ 193963 h 193963"/>
              <a:gd name="connsiteX1" fmla="*/ 142926 w 267617"/>
              <a:gd name="connsiteY1" fmla="*/ 166254 h 193963"/>
              <a:gd name="connsiteX2" fmla="*/ 101363 w 267617"/>
              <a:gd name="connsiteY2" fmla="*/ 152400 h 193963"/>
              <a:gd name="connsiteX3" fmla="*/ 59799 w 267617"/>
              <a:gd name="connsiteY3" fmla="*/ 110836 h 193963"/>
              <a:gd name="connsiteX4" fmla="*/ 18235 w 267617"/>
              <a:gd name="connsiteY4" fmla="*/ 83127 h 193963"/>
              <a:gd name="connsiteX5" fmla="*/ 4381 w 267617"/>
              <a:gd name="connsiteY5" fmla="*/ 0 h 19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617" h="193963">
                <a:moveTo>
                  <a:pt x="267617" y="193963"/>
                </a:moveTo>
                <a:cubicBezTo>
                  <a:pt x="219987" y="184438"/>
                  <a:pt x="188590" y="179301"/>
                  <a:pt x="142926" y="166254"/>
                </a:cubicBezTo>
                <a:cubicBezTo>
                  <a:pt x="128884" y="162242"/>
                  <a:pt x="115217" y="157018"/>
                  <a:pt x="101363" y="152400"/>
                </a:cubicBezTo>
                <a:cubicBezTo>
                  <a:pt x="87508" y="138545"/>
                  <a:pt x="74851" y="123379"/>
                  <a:pt x="59799" y="110836"/>
                </a:cubicBezTo>
                <a:cubicBezTo>
                  <a:pt x="47007" y="100176"/>
                  <a:pt x="28637" y="96129"/>
                  <a:pt x="18235" y="83127"/>
                </a:cubicBezTo>
                <a:cubicBezTo>
                  <a:pt x="0" y="60333"/>
                  <a:pt x="4381" y="25892"/>
                  <a:pt x="438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reeform 290"/>
          <p:cNvSpPr/>
          <p:nvPr/>
        </p:nvSpPr>
        <p:spPr>
          <a:xfrm>
            <a:off x="5314303" y="3754582"/>
            <a:ext cx="199806" cy="235527"/>
          </a:xfrm>
          <a:custGeom>
            <a:avLst/>
            <a:gdLst>
              <a:gd name="connsiteX0" fmla="*/ 199806 w 199806"/>
              <a:gd name="connsiteY0" fmla="*/ 235527 h 235527"/>
              <a:gd name="connsiteX1" fmla="*/ 158242 w 199806"/>
              <a:gd name="connsiteY1" fmla="*/ 193963 h 235527"/>
              <a:gd name="connsiteX2" fmla="*/ 75115 w 199806"/>
              <a:gd name="connsiteY2" fmla="*/ 166254 h 235527"/>
              <a:gd name="connsiteX3" fmla="*/ 47406 w 199806"/>
              <a:gd name="connsiteY3" fmla="*/ 124691 h 235527"/>
              <a:gd name="connsiteX4" fmla="*/ 33552 w 199806"/>
              <a:gd name="connsiteY4" fmla="*/ 83127 h 235527"/>
              <a:gd name="connsiteX5" fmla="*/ 5842 w 199806"/>
              <a:gd name="connsiteY5" fmla="*/ 55418 h 235527"/>
              <a:gd name="connsiteX6" fmla="*/ 5842 w 199806"/>
              <a:gd name="connsiteY6" fmla="*/ 0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806" h="235527">
                <a:moveTo>
                  <a:pt x="199806" y="235527"/>
                </a:moveTo>
                <a:cubicBezTo>
                  <a:pt x="185951" y="221672"/>
                  <a:pt x="175370" y="203478"/>
                  <a:pt x="158242" y="193963"/>
                </a:cubicBezTo>
                <a:cubicBezTo>
                  <a:pt x="132710" y="179778"/>
                  <a:pt x="75115" y="166254"/>
                  <a:pt x="75115" y="166254"/>
                </a:cubicBezTo>
                <a:cubicBezTo>
                  <a:pt x="65879" y="152400"/>
                  <a:pt x="54852" y="139584"/>
                  <a:pt x="47406" y="124691"/>
                </a:cubicBezTo>
                <a:cubicBezTo>
                  <a:pt x="40875" y="111629"/>
                  <a:pt x="41066" y="95650"/>
                  <a:pt x="33552" y="83127"/>
                </a:cubicBezTo>
                <a:cubicBezTo>
                  <a:pt x="26831" y="71926"/>
                  <a:pt x="9973" y="67810"/>
                  <a:pt x="5842" y="55418"/>
                </a:cubicBezTo>
                <a:cubicBezTo>
                  <a:pt x="0" y="37893"/>
                  <a:pt x="5842" y="18473"/>
                  <a:pt x="584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Freeform 291"/>
          <p:cNvSpPr/>
          <p:nvPr/>
        </p:nvSpPr>
        <p:spPr>
          <a:xfrm>
            <a:off x="5486400" y="3671455"/>
            <a:ext cx="138545" cy="332509"/>
          </a:xfrm>
          <a:custGeom>
            <a:avLst/>
            <a:gdLst>
              <a:gd name="connsiteX0" fmla="*/ 0 w 138545"/>
              <a:gd name="connsiteY0" fmla="*/ 332509 h 332509"/>
              <a:gd name="connsiteX1" fmla="*/ 41564 w 138545"/>
              <a:gd name="connsiteY1" fmla="*/ 318654 h 332509"/>
              <a:gd name="connsiteX2" fmla="*/ 96982 w 138545"/>
              <a:gd name="connsiteY2" fmla="*/ 138545 h 332509"/>
              <a:gd name="connsiteX3" fmla="*/ 110836 w 138545"/>
              <a:gd name="connsiteY3" fmla="*/ 83127 h 332509"/>
              <a:gd name="connsiteX4" fmla="*/ 138545 w 138545"/>
              <a:gd name="connsiteY4" fmla="*/ 0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545" h="332509">
                <a:moveTo>
                  <a:pt x="0" y="332509"/>
                </a:moveTo>
                <a:cubicBezTo>
                  <a:pt x="13855" y="327891"/>
                  <a:pt x="28502" y="325185"/>
                  <a:pt x="41564" y="318654"/>
                </a:cubicBezTo>
                <a:cubicBezTo>
                  <a:pt x="126076" y="276397"/>
                  <a:pt x="80066" y="265412"/>
                  <a:pt x="96982" y="138545"/>
                </a:cubicBezTo>
                <a:cubicBezTo>
                  <a:pt x="99499" y="119671"/>
                  <a:pt x="105365" y="101365"/>
                  <a:pt x="110836" y="83127"/>
                </a:cubicBezTo>
                <a:cubicBezTo>
                  <a:pt x="119229" y="55151"/>
                  <a:pt x="138545" y="0"/>
                  <a:pt x="13854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Freeform 292"/>
          <p:cNvSpPr/>
          <p:nvPr/>
        </p:nvSpPr>
        <p:spPr>
          <a:xfrm>
            <a:off x="5671127" y="3685309"/>
            <a:ext cx="189346" cy="272473"/>
          </a:xfrm>
          <a:custGeom>
            <a:avLst/>
            <a:gdLst>
              <a:gd name="connsiteX0" fmla="*/ 23091 w 189346"/>
              <a:gd name="connsiteY0" fmla="*/ 249382 h 272473"/>
              <a:gd name="connsiteX1" fmla="*/ 92364 w 189346"/>
              <a:gd name="connsiteY1" fmla="*/ 180109 h 272473"/>
              <a:gd name="connsiteX2" fmla="*/ 133928 w 189346"/>
              <a:gd name="connsiteY2" fmla="*/ 152400 h 272473"/>
              <a:gd name="connsiteX3" fmla="*/ 175491 w 189346"/>
              <a:gd name="connsiteY3" fmla="*/ 69273 h 272473"/>
              <a:gd name="connsiteX4" fmla="*/ 189346 w 189346"/>
              <a:gd name="connsiteY4" fmla="*/ 0 h 27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346" h="272473">
                <a:moveTo>
                  <a:pt x="23091" y="249382"/>
                </a:moveTo>
                <a:cubicBezTo>
                  <a:pt x="133928" y="175491"/>
                  <a:pt x="0" y="272473"/>
                  <a:pt x="92364" y="180109"/>
                </a:cubicBezTo>
                <a:cubicBezTo>
                  <a:pt x="104138" y="168335"/>
                  <a:pt x="120073" y="161636"/>
                  <a:pt x="133928" y="152400"/>
                </a:cubicBezTo>
                <a:cubicBezTo>
                  <a:pt x="161018" y="111764"/>
                  <a:pt x="164019" y="115162"/>
                  <a:pt x="175491" y="69273"/>
                </a:cubicBezTo>
                <a:cubicBezTo>
                  <a:pt x="181202" y="46428"/>
                  <a:pt x="189346" y="0"/>
                  <a:pt x="1893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Freeform 293"/>
          <p:cNvSpPr/>
          <p:nvPr/>
        </p:nvSpPr>
        <p:spPr>
          <a:xfrm>
            <a:off x="5562600" y="3657600"/>
            <a:ext cx="200891" cy="221673"/>
          </a:xfrm>
          <a:custGeom>
            <a:avLst/>
            <a:gdLst>
              <a:gd name="connsiteX0" fmla="*/ 166255 w 166255"/>
              <a:gd name="connsiteY0" fmla="*/ 207818 h 207818"/>
              <a:gd name="connsiteX1" fmla="*/ 124691 w 166255"/>
              <a:gd name="connsiteY1" fmla="*/ 69272 h 207818"/>
              <a:gd name="connsiteX2" fmla="*/ 41564 w 166255"/>
              <a:gd name="connsiteY2" fmla="*/ 13854 h 207818"/>
              <a:gd name="connsiteX3" fmla="*/ 0 w 166255"/>
              <a:gd name="connsiteY3" fmla="*/ 0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255" h="207818">
                <a:moveTo>
                  <a:pt x="166255" y="207818"/>
                </a:moveTo>
                <a:cubicBezTo>
                  <a:pt x="159216" y="158544"/>
                  <a:pt x="165838" y="105276"/>
                  <a:pt x="124691" y="69272"/>
                </a:cubicBezTo>
                <a:cubicBezTo>
                  <a:pt x="99629" y="47342"/>
                  <a:pt x="73157" y="24385"/>
                  <a:pt x="41564" y="13854"/>
                </a:cubicBez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Freeform 294"/>
          <p:cNvSpPr/>
          <p:nvPr/>
        </p:nvSpPr>
        <p:spPr>
          <a:xfrm>
            <a:off x="5943600" y="3505200"/>
            <a:ext cx="332509" cy="332509"/>
          </a:xfrm>
          <a:custGeom>
            <a:avLst/>
            <a:gdLst>
              <a:gd name="connsiteX0" fmla="*/ 0 w 332509"/>
              <a:gd name="connsiteY0" fmla="*/ 332509 h 332509"/>
              <a:gd name="connsiteX1" fmla="*/ 41564 w 332509"/>
              <a:gd name="connsiteY1" fmla="*/ 318655 h 332509"/>
              <a:gd name="connsiteX2" fmla="*/ 138545 w 332509"/>
              <a:gd name="connsiteY2" fmla="*/ 277091 h 332509"/>
              <a:gd name="connsiteX3" fmla="*/ 180109 w 332509"/>
              <a:gd name="connsiteY3" fmla="*/ 249382 h 332509"/>
              <a:gd name="connsiteX4" fmla="*/ 249382 w 332509"/>
              <a:gd name="connsiteY4" fmla="*/ 166255 h 332509"/>
              <a:gd name="connsiteX5" fmla="*/ 263236 w 332509"/>
              <a:gd name="connsiteY5" fmla="*/ 124691 h 332509"/>
              <a:gd name="connsiteX6" fmla="*/ 277091 w 332509"/>
              <a:gd name="connsiteY6" fmla="*/ 69273 h 332509"/>
              <a:gd name="connsiteX7" fmla="*/ 332509 w 332509"/>
              <a:gd name="connsiteY7" fmla="*/ 0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509" h="332509">
                <a:moveTo>
                  <a:pt x="0" y="332509"/>
                </a:moveTo>
                <a:cubicBezTo>
                  <a:pt x="13855" y="327891"/>
                  <a:pt x="28141" y="324408"/>
                  <a:pt x="41564" y="318655"/>
                </a:cubicBezTo>
                <a:cubicBezTo>
                  <a:pt x="161409" y="267293"/>
                  <a:pt x="41069" y="309582"/>
                  <a:pt x="138545" y="277091"/>
                </a:cubicBezTo>
                <a:cubicBezTo>
                  <a:pt x="152400" y="267855"/>
                  <a:pt x="167317" y="260042"/>
                  <a:pt x="180109" y="249382"/>
                </a:cubicBezTo>
                <a:cubicBezTo>
                  <a:pt x="220112" y="216046"/>
                  <a:pt x="222137" y="207122"/>
                  <a:pt x="249382" y="166255"/>
                </a:cubicBezTo>
                <a:cubicBezTo>
                  <a:pt x="254000" y="152400"/>
                  <a:pt x="259224" y="138733"/>
                  <a:pt x="263236" y="124691"/>
                </a:cubicBezTo>
                <a:cubicBezTo>
                  <a:pt x="268467" y="106382"/>
                  <a:pt x="269590" y="86775"/>
                  <a:pt x="277091" y="69273"/>
                </a:cubicBezTo>
                <a:cubicBezTo>
                  <a:pt x="290200" y="38687"/>
                  <a:pt x="310163" y="22346"/>
                  <a:pt x="33250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Freeform 295"/>
          <p:cNvSpPr/>
          <p:nvPr/>
        </p:nvSpPr>
        <p:spPr>
          <a:xfrm>
            <a:off x="5902036" y="3713018"/>
            <a:ext cx="152400" cy="156880"/>
          </a:xfrm>
          <a:custGeom>
            <a:avLst/>
            <a:gdLst>
              <a:gd name="connsiteX0" fmla="*/ 0 w 152400"/>
              <a:gd name="connsiteY0" fmla="*/ 0 h 156880"/>
              <a:gd name="connsiteX1" fmla="*/ 124691 w 152400"/>
              <a:gd name="connsiteY1" fmla="*/ 96982 h 156880"/>
              <a:gd name="connsiteX2" fmla="*/ 152400 w 152400"/>
              <a:gd name="connsiteY2" fmla="*/ 152400 h 156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56880">
                <a:moveTo>
                  <a:pt x="0" y="0"/>
                </a:moveTo>
                <a:cubicBezTo>
                  <a:pt x="99431" y="66286"/>
                  <a:pt x="59580" y="31869"/>
                  <a:pt x="124691" y="96982"/>
                </a:cubicBezTo>
                <a:cubicBezTo>
                  <a:pt x="139666" y="156880"/>
                  <a:pt x="119505" y="152400"/>
                  <a:pt x="152400" y="152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Freeform 296"/>
          <p:cNvSpPr/>
          <p:nvPr/>
        </p:nvSpPr>
        <p:spPr>
          <a:xfrm>
            <a:off x="5960123" y="3574473"/>
            <a:ext cx="232859" cy="221672"/>
          </a:xfrm>
          <a:custGeom>
            <a:avLst/>
            <a:gdLst>
              <a:gd name="connsiteX0" fmla="*/ 11186 w 232859"/>
              <a:gd name="connsiteY0" fmla="*/ 0 h 221672"/>
              <a:gd name="connsiteX1" fmla="*/ 66604 w 232859"/>
              <a:gd name="connsiteY1" fmla="*/ 13854 h 221672"/>
              <a:gd name="connsiteX2" fmla="*/ 135877 w 232859"/>
              <a:gd name="connsiteY2" fmla="*/ 69272 h 221672"/>
              <a:gd name="connsiteX3" fmla="*/ 149732 w 232859"/>
              <a:gd name="connsiteY3" fmla="*/ 110836 h 221672"/>
              <a:gd name="connsiteX4" fmla="*/ 191295 w 232859"/>
              <a:gd name="connsiteY4" fmla="*/ 152400 h 221672"/>
              <a:gd name="connsiteX5" fmla="*/ 232859 w 232859"/>
              <a:gd name="connsiteY5" fmla="*/ 221672 h 22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59" h="221672">
                <a:moveTo>
                  <a:pt x="11186" y="0"/>
                </a:moveTo>
                <a:cubicBezTo>
                  <a:pt x="29659" y="4618"/>
                  <a:pt x="50761" y="3292"/>
                  <a:pt x="66604" y="13854"/>
                </a:cubicBezTo>
                <a:cubicBezTo>
                  <a:pt x="191936" y="97409"/>
                  <a:pt x="0" y="23982"/>
                  <a:pt x="135877" y="69272"/>
                </a:cubicBezTo>
                <a:cubicBezTo>
                  <a:pt x="140495" y="83127"/>
                  <a:pt x="141631" y="98685"/>
                  <a:pt x="149732" y="110836"/>
                </a:cubicBezTo>
                <a:cubicBezTo>
                  <a:pt x="160600" y="127139"/>
                  <a:pt x="178752" y="137348"/>
                  <a:pt x="191295" y="152400"/>
                </a:cubicBezTo>
                <a:cubicBezTo>
                  <a:pt x="212193" y="177478"/>
                  <a:pt x="219334" y="194623"/>
                  <a:pt x="232859" y="2216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Freeform 297"/>
          <p:cNvSpPr/>
          <p:nvPr/>
        </p:nvSpPr>
        <p:spPr>
          <a:xfrm>
            <a:off x="6276109" y="3380509"/>
            <a:ext cx="152818" cy="360218"/>
          </a:xfrm>
          <a:custGeom>
            <a:avLst/>
            <a:gdLst>
              <a:gd name="connsiteX0" fmla="*/ 0 w 152818"/>
              <a:gd name="connsiteY0" fmla="*/ 360218 h 360218"/>
              <a:gd name="connsiteX1" fmla="*/ 96982 w 152818"/>
              <a:gd name="connsiteY1" fmla="*/ 290946 h 360218"/>
              <a:gd name="connsiteX2" fmla="*/ 124691 w 152818"/>
              <a:gd name="connsiteY2" fmla="*/ 207818 h 360218"/>
              <a:gd name="connsiteX3" fmla="*/ 138546 w 152818"/>
              <a:gd name="connsiteY3" fmla="*/ 166255 h 360218"/>
              <a:gd name="connsiteX4" fmla="*/ 152400 w 152818"/>
              <a:gd name="connsiteY4" fmla="*/ 0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18" h="360218">
                <a:moveTo>
                  <a:pt x="0" y="360218"/>
                </a:moveTo>
                <a:cubicBezTo>
                  <a:pt x="36507" y="341964"/>
                  <a:pt x="75380" y="329830"/>
                  <a:pt x="96982" y="290946"/>
                </a:cubicBezTo>
                <a:cubicBezTo>
                  <a:pt x="111167" y="265413"/>
                  <a:pt x="115454" y="235527"/>
                  <a:pt x="124691" y="207818"/>
                </a:cubicBezTo>
                <a:lnTo>
                  <a:pt x="138546" y="166255"/>
                </a:lnTo>
                <a:cubicBezTo>
                  <a:pt x="152818" y="9256"/>
                  <a:pt x="152400" y="64864"/>
                  <a:pt x="1524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Freeform 298"/>
          <p:cNvSpPr/>
          <p:nvPr/>
        </p:nvSpPr>
        <p:spPr>
          <a:xfrm>
            <a:off x="6137564" y="3508025"/>
            <a:ext cx="193963" cy="288120"/>
          </a:xfrm>
          <a:custGeom>
            <a:avLst/>
            <a:gdLst>
              <a:gd name="connsiteX0" fmla="*/ 0 w 193963"/>
              <a:gd name="connsiteY0" fmla="*/ 11030 h 288120"/>
              <a:gd name="connsiteX1" fmla="*/ 55418 w 193963"/>
              <a:gd name="connsiteY1" fmla="*/ 80302 h 288120"/>
              <a:gd name="connsiteX2" fmla="*/ 96981 w 193963"/>
              <a:gd name="connsiteY2" fmla="*/ 121866 h 288120"/>
              <a:gd name="connsiteX3" fmla="*/ 166254 w 193963"/>
              <a:gd name="connsiteY3" fmla="*/ 191139 h 288120"/>
              <a:gd name="connsiteX4" fmla="*/ 180109 w 193963"/>
              <a:gd name="connsiteY4" fmla="*/ 232702 h 288120"/>
              <a:gd name="connsiteX5" fmla="*/ 193963 w 193963"/>
              <a:gd name="connsiteY5" fmla="*/ 288120 h 28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963" h="288120">
                <a:moveTo>
                  <a:pt x="0" y="11030"/>
                </a:moveTo>
                <a:cubicBezTo>
                  <a:pt x="92952" y="72999"/>
                  <a:pt x="1883" y="0"/>
                  <a:pt x="55418" y="80302"/>
                </a:cubicBezTo>
                <a:cubicBezTo>
                  <a:pt x="66286" y="96605"/>
                  <a:pt x="84438" y="106814"/>
                  <a:pt x="96981" y="121866"/>
                </a:cubicBezTo>
                <a:cubicBezTo>
                  <a:pt x="154707" y="191137"/>
                  <a:pt x="90057" y="140341"/>
                  <a:pt x="166254" y="191139"/>
                </a:cubicBezTo>
                <a:cubicBezTo>
                  <a:pt x="170872" y="204993"/>
                  <a:pt x="176097" y="218660"/>
                  <a:pt x="180109" y="232702"/>
                </a:cubicBezTo>
                <a:cubicBezTo>
                  <a:pt x="185340" y="251011"/>
                  <a:pt x="193963" y="288120"/>
                  <a:pt x="193963" y="2881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Freeform 299"/>
          <p:cNvSpPr/>
          <p:nvPr/>
        </p:nvSpPr>
        <p:spPr>
          <a:xfrm>
            <a:off x="6497782" y="3394364"/>
            <a:ext cx="183169" cy="304800"/>
          </a:xfrm>
          <a:custGeom>
            <a:avLst/>
            <a:gdLst>
              <a:gd name="connsiteX0" fmla="*/ 0 w 183169"/>
              <a:gd name="connsiteY0" fmla="*/ 304800 h 304800"/>
              <a:gd name="connsiteX1" fmla="*/ 96982 w 183169"/>
              <a:gd name="connsiteY1" fmla="*/ 207818 h 304800"/>
              <a:gd name="connsiteX2" fmla="*/ 138545 w 183169"/>
              <a:gd name="connsiteY2" fmla="*/ 180109 h 304800"/>
              <a:gd name="connsiteX3" fmla="*/ 180109 w 183169"/>
              <a:gd name="connsiteY3" fmla="*/ 83127 h 304800"/>
              <a:gd name="connsiteX4" fmla="*/ 180109 w 183169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169" h="304800">
                <a:moveTo>
                  <a:pt x="0" y="304800"/>
                </a:moveTo>
                <a:cubicBezTo>
                  <a:pt x="24385" y="231642"/>
                  <a:pt x="1702" y="271337"/>
                  <a:pt x="96982" y="207818"/>
                </a:cubicBezTo>
                <a:lnTo>
                  <a:pt x="138545" y="180109"/>
                </a:lnTo>
                <a:cubicBezTo>
                  <a:pt x="148074" y="161052"/>
                  <a:pt x="177197" y="109336"/>
                  <a:pt x="180109" y="83127"/>
                </a:cubicBezTo>
                <a:cubicBezTo>
                  <a:pt x="183169" y="55587"/>
                  <a:pt x="180109" y="27709"/>
                  <a:pt x="18010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Freeform 300"/>
          <p:cNvSpPr/>
          <p:nvPr/>
        </p:nvSpPr>
        <p:spPr>
          <a:xfrm>
            <a:off x="6276109" y="3449782"/>
            <a:ext cx="253763" cy="258429"/>
          </a:xfrm>
          <a:custGeom>
            <a:avLst/>
            <a:gdLst>
              <a:gd name="connsiteX0" fmla="*/ 0 w 253763"/>
              <a:gd name="connsiteY0" fmla="*/ 0 h 258429"/>
              <a:gd name="connsiteX1" fmla="*/ 69273 w 253763"/>
              <a:gd name="connsiteY1" fmla="*/ 69273 h 258429"/>
              <a:gd name="connsiteX2" fmla="*/ 96982 w 253763"/>
              <a:gd name="connsiteY2" fmla="*/ 110836 h 258429"/>
              <a:gd name="connsiteX3" fmla="*/ 180109 w 253763"/>
              <a:gd name="connsiteY3" fmla="*/ 180109 h 258429"/>
              <a:gd name="connsiteX4" fmla="*/ 207818 w 253763"/>
              <a:gd name="connsiteY4" fmla="*/ 221673 h 258429"/>
              <a:gd name="connsiteX5" fmla="*/ 249382 w 253763"/>
              <a:gd name="connsiteY5" fmla="*/ 249382 h 25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3763" h="258429">
                <a:moveTo>
                  <a:pt x="0" y="0"/>
                </a:moveTo>
                <a:cubicBezTo>
                  <a:pt x="23091" y="23091"/>
                  <a:pt x="51159" y="42102"/>
                  <a:pt x="69273" y="69273"/>
                </a:cubicBezTo>
                <a:cubicBezTo>
                  <a:pt x="78509" y="83127"/>
                  <a:pt x="85208" y="99062"/>
                  <a:pt x="96982" y="110836"/>
                </a:cubicBezTo>
                <a:cubicBezTo>
                  <a:pt x="205954" y="219806"/>
                  <a:pt x="66637" y="43940"/>
                  <a:pt x="180109" y="180109"/>
                </a:cubicBezTo>
                <a:cubicBezTo>
                  <a:pt x="190769" y="192901"/>
                  <a:pt x="194816" y="211271"/>
                  <a:pt x="207818" y="221673"/>
                </a:cubicBezTo>
                <a:cubicBezTo>
                  <a:pt x="253763" y="258429"/>
                  <a:pt x="249382" y="214142"/>
                  <a:pt x="249382" y="24938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Freeform 301"/>
          <p:cNvSpPr/>
          <p:nvPr/>
        </p:nvSpPr>
        <p:spPr>
          <a:xfrm>
            <a:off x="1690255" y="6567055"/>
            <a:ext cx="180109" cy="168655"/>
          </a:xfrm>
          <a:custGeom>
            <a:avLst/>
            <a:gdLst>
              <a:gd name="connsiteX0" fmla="*/ 0 w 180109"/>
              <a:gd name="connsiteY0" fmla="*/ 152400 h 168655"/>
              <a:gd name="connsiteX1" fmla="*/ 41563 w 180109"/>
              <a:gd name="connsiteY1" fmla="*/ 166254 h 168655"/>
              <a:gd name="connsiteX2" fmla="*/ 138545 w 180109"/>
              <a:gd name="connsiteY2" fmla="*/ 55418 h 168655"/>
              <a:gd name="connsiteX3" fmla="*/ 152400 w 180109"/>
              <a:gd name="connsiteY3" fmla="*/ 13854 h 168655"/>
              <a:gd name="connsiteX4" fmla="*/ 180109 w 180109"/>
              <a:gd name="connsiteY4" fmla="*/ 0 h 16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09" h="168655">
                <a:moveTo>
                  <a:pt x="0" y="152400"/>
                </a:moveTo>
                <a:cubicBezTo>
                  <a:pt x="13854" y="157018"/>
                  <a:pt x="27158" y="168655"/>
                  <a:pt x="41563" y="166254"/>
                </a:cubicBezTo>
                <a:cubicBezTo>
                  <a:pt x="81497" y="159598"/>
                  <a:pt x="132568" y="73349"/>
                  <a:pt x="138545" y="55418"/>
                </a:cubicBezTo>
                <a:cubicBezTo>
                  <a:pt x="143163" y="41563"/>
                  <a:pt x="143637" y="25537"/>
                  <a:pt x="152400" y="13854"/>
                </a:cubicBezTo>
                <a:cubicBezTo>
                  <a:pt x="158596" y="5593"/>
                  <a:pt x="170873" y="4618"/>
                  <a:pt x="18010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Freeform 302"/>
          <p:cNvSpPr/>
          <p:nvPr/>
        </p:nvSpPr>
        <p:spPr>
          <a:xfrm>
            <a:off x="1898073" y="6483927"/>
            <a:ext cx="110836" cy="263237"/>
          </a:xfrm>
          <a:custGeom>
            <a:avLst/>
            <a:gdLst>
              <a:gd name="connsiteX0" fmla="*/ 0 w 110836"/>
              <a:gd name="connsiteY0" fmla="*/ 263237 h 263237"/>
              <a:gd name="connsiteX1" fmla="*/ 27709 w 110836"/>
              <a:gd name="connsiteY1" fmla="*/ 221673 h 263237"/>
              <a:gd name="connsiteX2" fmla="*/ 41563 w 110836"/>
              <a:gd name="connsiteY2" fmla="*/ 180109 h 263237"/>
              <a:gd name="connsiteX3" fmla="*/ 69272 w 110836"/>
              <a:gd name="connsiteY3" fmla="*/ 110837 h 263237"/>
              <a:gd name="connsiteX4" fmla="*/ 96982 w 110836"/>
              <a:gd name="connsiteY4" fmla="*/ 13855 h 263237"/>
              <a:gd name="connsiteX5" fmla="*/ 110836 w 110836"/>
              <a:gd name="connsiteY5" fmla="*/ 0 h 26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836" h="263237">
                <a:moveTo>
                  <a:pt x="0" y="263237"/>
                </a:moveTo>
                <a:cubicBezTo>
                  <a:pt x="9236" y="249382"/>
                  <a:pt x="20263" y="236566"/>
                  <a:pt x="27709" y="221673"/>
                </a:cubicBezTo>
                <a:cubicBezTo>
                  <a:pt x="34240" y="208611"/>
                  <a:pt x="36435" y="193783"/>
                  <a:pt x="41563" y="180109"/>
                </a:cubicBezTo>
                <a:cubicBezTo>
                  <a:pt x="50295" y="156823"/>
                  <a:pt x="61408" y="134430"/>
                  <a:pt x="69272" y="110837"/>
                </a:cubicBezTo>
                <a:cubicBezTo>
                  <a:pt x="78152" y="84197"/>
                  <a:pt x="83637" y="40544"/>
                  <a:pt x="96982" y="13855"/>
                </a:cubicBezTo>
                <a:cubicBezTo>
                  <a:pt x="99903" y="8013"/>
                  <a:pt x="106218" y="4618"/>
                  <a:pt x="11083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Freeform 303"/>
          <p:cNvSpPr/>
          <p:nvPr/>
        </p:nvSpPr>
        <p:spPr>
          <a:xfrm>
            <a:off x="1842655" y="6580909"/>
            <a:ext cx="207818" cy="138546"/>
          </a:xfrm>
          <a:custGeom>
            <a:avLst/>
            <a:gdLst>
              <a:gd name="connsiteX0" fmla="*/ 0 w 207818"/>
              <a:gd name="connsiteY0" fmla="*/ 0 h 138546"/>
              <a:gd name="connsiteX1" fmla="*/ 13854 w 207818"/>
              <a:gd name="connsiteY1" fmla="*/ 41564 h 138546"/>
              <a:gd name="connsiteX2" fmla="*/ 96981 w 207818"/>
              <a:gd name="connsiteY2" fmla="*/ 69273 h 138546"/>
              <a:gd name="connsiteX3" fmla="*/ 180109 w 207818"/>
              <a:gd name="connsiteY3" fmla="*/ 110836 h 138546"/>
              <a:gd name="connsiteX4" fmla="*/ 207818 w 207818"/>
              <a:gd name="connsiteY4" fmla="*/ 138546 h 13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818" h="138546">
                <a:moveTo>
                  <a:pt x="0" y="0"/>
                </a:moveTo>
                <a:cubicBezTo>
                  <a:pt x="4618" y="13855"/>
                  <a:pt x="1970" y="33076"/>
                  <a:pt x="13854" y="41564"/>
                </a:cubicBezTo>
                <a:cubicBezTo>
                  <a:pt x="37621" y="58541"/>
                  <a:pt x="72679" y="53072"/>
                  <a:pt x="96981" y="69273"/>
                </a:cubicBezTo>
                <a:cubicBezTo>
                  <a:pt x="150696" y="105083"/>
                  <a:pt x="122748" y="91717"/>
                  <a:pt x="180109" y="110836"/>
                </a:cubicBezTo>
                <a:lnTo>
                  <a:pt x="207818" y="13854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Freeform 304"/>
          <p:cNvSpPr/>
          <p:nvPr/>
        </p:nvSpPr>
        <p:spPr>
          <a:xfrm>
            <a:off x="1967345" y="6483927"/>
            <a:ext cx="277091" cy="156781"/>
          </a:xfrm>
          <a:custGeom>
            <a:avLst/>
            <a:gdLst>
              <a:gd name="connsiteX0" fmla="*/ 0 w 277091"/>
              <a:gd name="connsiteY0" fmla="*/ 0 h 156781"/>
              <a:gd name="connsiteX1" fmla="*/ 41564 w 277091"/>
              <a:gd name="connsiteY1" fmla="*/ 13855 h 156781"/>
              <a:gd name="connsiteX2" fmla="*/ 69273 w 277091"/>
              <a:gd name="connsiteY2" fmla="*/ 55418 h 156781"/>
              <a:gd name="connsiteX3" fmla="*/ 110837 w 277091"/>
              <a:gd name="connsiteY3" fmla="*/ 83128 h 156781"/>
              <a:gd name="connsiteX4" fmla="*/ 152400 w 277091"/>
              <a:gd name="connsiteY4" fmla="*/ 124691 h 156781"/>
              <a:gd name="connsiteX5" fmla="*/ 277091 w 277091"/>
              <a:gd name="connsiteY5" fmla="*/ 152400 h 15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56781">
                <a:moveTo>
                  <a:pt x="0" y="0"/>
                </a:moveTo>
                <a:cubicBezTo>
                  <a:pt x="13855" y="4618"/>
                  <a:pt x="30160" y="4732"/>
                  <a:pt x="41564" y="13855"/>
                </a:cubicBezTo>
                <a:cubicBezTo>
                  <a:pt x="54566" y="24257"/>
                  <a:pt x="57499" y="43644"/>
                  <a:pt x="69273" y="55418"/>
                </a:cubicBezTo>
                <a:cubicBezTo>
                  <a:pt x="81047" y="67192"/>
                  <a:pt x="98045" y="72468"/>
                  <a:pt x="110837" y="83128"/>
                </a:cubicBezTo>
                <a:cubicBezTo>
                  <a:pt x="125889" y="95671"/>
                  <a:pt x="135273" y="115176"/>
                  <a:pt x="152400" y="124691"/>
                </a:cubicBezTo>
                <a:cubicBezTo>
                  <a:pt x="210163" y="156781"/>
                  <a:pt x="224586" y="152400"/>
                  <a:pt x="277091" y="152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Freeform 305"/>
          <p:cNvSpPr/>
          <p:nvPr/>
        </p:nvSpPr>
        <p:spPr>
          <a:xfrm>
            <a:off x="2493818" y="6317673"/>
            <a:ext cx="290946" cy="152400"/>
          </a:xfrm>
          <a:custGeom>
            <a:avLst/>
            <a:gdLst>
              <a:gd name="connsiteX0" fmla="*/ 0 w 290946"/>
              <a:gd name="connsiteY0" fmla="*/ 0 h 152400"/>
              <a:gd name="connsiteX1" fmla="*/ 41564 w 290946"/>
              <a:gd name="connsiteY1" fmla="*/ 41563 h 152400"/>
              <a:gd name="connsiteX2" fmla="*/ 55418 w 290946"/>
              <a:gd name="connsiteY2" fmla="*/ 83127 h 152400"/>
              <a:gd name="connsiteX3" fmla="*/ 110837 w 290946"/>
              <a:gd name="connsiteY3" fmla="*/ 152400 h 152400"/>
              <a:gd name="connsiteX4" fmla="*/ 207818 w 290946"/>
              <a:gd name="connsiteY4" fmla="*/ 138545 h 152400"/>
              <a:gd name="connsiteX5" fmla="*/ 290946 w 290946"/>
              <a:gd name="connsiteY5" fmla="*/ 124691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52400">
                <a:moveTo>
                  <a:pt x="0" y="0"/>
                </a:moveTo>
                <a:cubicBezTo>
                  <a:pt x="13855" y="13854"/>
                  <a:pt x="30696" y="25260"/>
                  <a:pt x="41564" y="41563"/>
                </a:cubicBezTo>
                <a:cubicBezTo>
                  <a:pt x="49665" y="53714"/>
                  <a:pt x="48887" y="70065"/>
                  <a:pt x="55418" y="83127"/>
                </a:cubicBezTo>
                <a:cubicBezTo>
                  <a:pt x="72896" y="118083"/>
                  <a:pt x="85063" y="126627"/>
                  <a:pt x="110837" y="152400"/>
                </a:cubicBezTo>
                <a:lnTo>
                  <a:pt x="207818" y="138545"/>
                </a:lnTo>
                <a:cubicBezTo>
                  <a:pt x="235583" y="134273"/>
                  <a:pt x="290946" y="124691"/>
                  <a:pt x="290946" y="1246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Freeform 306"/>
          <p:cNvSpPr/>
          <p:nvPr/>
        </p:nvSpPr>
        <p:spPr>
          <a:xfrm>
            <a:off x="2673927" y="6289964"/>
            <a:ext cx="290946" cy="175350"/>
          </a:xfrm>
          <a:custGeom>
            <a:avLst/>
            <a:gdLst>
              <a:gd name="connsiteX0" fmla="*/ 0 w 290946"/>
              <a:gd name="connsiteY0" fmla="*/ 0 h 175350"/>
              <a:gd name="connsiteX1" fmla="*/ 41564 w 290946"/>
              <a:gd name="connsiteY1" fmla="*/ 27709 h 175350"/>
              <a:gd name="connsiteX2" fmla="*/ 166255 w 290946"/>
              <a:gd name="connsiteY2" fmla="*/ 96981 h 175350"/>
              <a:gd name="connsiteX3" fmla="*/ 193964 w 290946"/>
              <a:gd name="connsiteY3" fmla="*/ 124691 h 175350"/>
              <a:gd name="connsiteX4" fmla="*/ 221673 w 290946"/>
              <a:gd name="connsiteY4" fmla="*/ 166254 h 175350"/>
              <a:gd name="connsiteX5" fmla="*/ 290946 w 290946"/>
              <a:gd name="connsiteY5" fmla="*/ 166254 h 17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75350">
                <a:moveTo>
                  <a:pt x="0" y="0"/>
                </a:moveTo>
                <a:cubicBezTo>
                  <a:pt x="13855" y="9236"/>
                  <a:pt x="26671" y="20263"/>
                  <a:pt x="41564" y="27709"/>
                </a:cubicBezTo>
                <a:cubicBezTo>
                  <a:pt x="111250" y="62551"/>
                  <a:pt x="78893" y="9616"/>
                  <a:pt x="166255" y="96981"/>
                </a:cubicBezTo>
                <a:cubicBezTo>
                  <a:pt x="175491" y="106218"/>
                  <a:pt x="185804" y="114491"/>
                  <a:pt x="193964" y="124691"/>
                </a:cubicBezTo>
                <a:cubicBezTo>
                  <a:pt x="204366" y="137693"/>
                  <a:pt x="206368" y="159695"/>
                  <a:pt x="221673" y="166254"/>
                </a:cubicBezTo>
                <a:cubicBezTo>
                  <a:pt x="242897" y="175350"/>
                  <a:pt x="267855" y="166254"/>
                  <a:pt x="290946" y="166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Freeform 307"/>
          <p:cNvSpPr/>
          <p:nvPr/>
        </p:nvSpPr>
        <p:spPr>
          <a:xfrm>
            <a:off x="2396836" y="6317673"/>
            <a:ext cx="96982" cy="304800"/>
          </a:xfrm>
          <a:custGeom>
            <a:avLst/>
            <a:gdLst>
              <a:gd name="connsiteX0" fmla="*/ 96982 w 96982"/>
              <a:gd name="connsiteY0" fmla="*/ 0 h 304800"/>
              <a:gd name="connsiteX1" fmla="*/ 69273 w 96982"/>
              <a:gd name="connsiteY1" fmla="*/ 193963 h 304800"/>
              <a:gd name="connsiteX2" fmla="*/ 13855 w 96982"/>
              <a:gd name="connsiteY2" fmla="*/ 277091 h 304800"/>
              <a:gd name="connsiteX3" fmla="*/ 0 w 96982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04800">
                <a:moveTo>
                  <a:pt x="96982" y="0"/>
                </a:moveTo>
                <a:cubicBezTo>
                  <a:pt x="96663" y="2553"/>
                  <a:pt x="76409" y="176837"/>
                  <a:pt x="69273" y="193963"/>
                </a:cubicBezTo>
                <a:cubicBezTo>
                  <a:pt x="56464" y="224704"/>
                  <a:pt x="28749" y="247305"/>
                  <a:pt x="13855" y="277091"/>
                </a:cubicBez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Freeform 308"/>
          <p:cNvSpPr/>
          <p:nvPr/>
        </p:nvSpPr>
        <p:spPr>
          <a:xfrm>
            <a:off x="2563091" y="6303818"/>
            <a:ext cx="138545" cy="346364"/>
          </a:xfrm>
          <a:custGeom>
            <a:avLst/>
            <a:gdLst>
              <a:gd name="connsiteX0" fmla="*/ 138545 w 138545"/>
              <a:gd name="connsiteY0" fmla="*/ 0 h 346364"/>
              <a:gd name="connsiteX1" fmla="*/ 124691 w 138545"/>
              <a:gd name="connsiteY1" fmla="*/ 152400 h 346364"/>
              <a:gd name="connsiteX2" fmla="*/ 55418 w 138545"/>
              <a:gd name="connsiteY2" fmla="*/ 277091 h 346364"/>
              <a:gd name="connsiteX3" fmla="*/ 0 w 138545"/>
              <a:gd name="connsiteY3" fmla="*/ 346364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346364">
                <a:moveTo>
                  <a:pt x="138545" y="0"/>
                </a:moveTo>
                <a:cubicBezTo>
                  <a:pt x="133927" y="50800"/>
                  <a:pt x="131905" y="101903"/>
                  <a:pt x="124691" y="152400"/>
                </a:cubicBezTo>
                <a:cubicBezTo>
                  <a:pt x="118041" y="198953"/>
                  <a:pt x="78494" y="242477"/>
                  <a:pt x="55418" y="277091"/>
                </a:cubicBezTo>
                <a:cubicBezTo>
                  <a:pt x="20463" y="329524"/>
                  <a:pt x="39484" y="306880"/>
                  <a:pt x="0" y="346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Freeform 309"/>
          <p:cNvSpPr/>
          <p:nvPr/>
        </p:nvSpPr>
        <p:spPr>
          <a:xfrm>
            <a:off x="2840182" y="6199906"/>
            <a:ext cx="180109" cy="168655"/>
          </a:xfrm>
          <a:custGeom>
            <a:avLst/>
            <a:gdLst>
              <a:gd name="connsiteX0" fmla="*/ 0 w 180109"/>
              <a:gd name="connsiteY0" fmla="*/ 152400 h 168655"/>
              <a:gd name="connsiteX1" fmla="*/ 41563 w 180109"/>
              <a:gd name="connsiteY1" fmla="*/ 166254 h 168655"/>
              <a:gd name="connsiteX2" fmla="*/ 138545 w 180109"/>
              <a:gd name="connsiteY2" fmla="*/ 55418 h 168655"/>
              <a:gd name="connsiteX3" fmla="*/ 152400 w 180109"/>
              <a:gd name="connsiteY3" fmla="*/ 13854 h 168655"/>
              <a:gd name="connsiteX4" fmla="*/ 180109 w 180109"/>
              <a:gd name="connsiteY4" fmla="*/ 0 h 16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09" h="168655">
                <a:moveTo>
                  <a:pt x="0" y="152400"/>
                </a:moveTo>
                <a:cubicBezTo>
                  <a:pt x="13854" y="157018"/>
                  <a:pt x="27158" y="168655"/>
                  <a:pt x="41563" y="166254"/>
                </a:cubicBezTo>
                <a:cubicBezTo>
                  <a:pt x="81497" y="159598"/>
                  <a:pt x="132568" y="73349"/>
                  <a:pt x="138545" y="55418"/>
                </a:cubicBezTo>
                <a:cubicBezTo>
                  <a:pt x="143163" y="41563"/>
                  <a:pt x="143637" y="25537"/>
                  <a:pt x="152400" y="13854"/>
                </a:cubicBezTo>
                <a:cubicBezTo>
                  <a:pt x="158596" y="5593"/>
                  <a:pt x="170873" y="4618"/>
                  <a:pt x="18010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Freeform 310"/>
          <p:cNvSpPr/>
          <p:nvPr/>
        </p:nvSpPr>
        <p:spPr>
          <a:xfrm>
            <a:off x="3048000" y="6116778"/>
            <a:ext cx="110836" cy="263237"/>
          </a:xfrm>
          <a:custGeom>
            <a:avLst/>
            <a:gdLst>
              <a:gd name="connsiteX0" fmla="*/ 0 w 110836"/>
              <a:gd name="connsiteY0" fmla="*/ 263237 h 263237"/>
              <a:gd name="connsiteX1" fmla="*/ 27709 w 110836"/>
              <a:gd name="connsiteY1" fmla="*/ 221673 h 263237"/>
              <a:gd name="connsiteX2" fmla="*/ 41563 w 110836"/>
              <a:gd name="connsiteY2" fmla="*/ 180109 h 263237"/>
              <a:gd name="connsiteX3" fmla="*/ 69272 w 110836"/>
              <a:gd name="connsiteY3" fmla="*/ 110837 h 263237"/>
              <a:gd name="connsiteX4" fmla="*/ 96982 w 110836"/>
              <a:gd name="connsiteY4" fmla="*/ 13855 h 263237"/>
              <a:gd name="connsiteX5" fmla="*/ 110836 w 110836"/>
              <a:gd name="connsiteY5" fmla="*/ 0 h 26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836" h="263237">
                <a:moveTo>
                  <a:pt x="0" y="263237"/>
                </a:moveTo>
                <a:cubicBezTo>
                  <a:pt x="9236" y="249382"/>
                  <a:pt x="20263" y="236566"/>
                  <a:pt x="27709" y="221673"/>
                </a:cubicBezTo>
                <a:cubicBezTo>
                  <a:pt x="34240" y="208611"/>
                  <a:pt x="36435" y="193783"/>
                  <a:pt x="41563" y="180109"/>
                </a:cubicBezTo>
                <a:cubicBezTo>
                  <a:pt x="50295" y="156823"/>
                  <a:pt x="61408" y="134430"/>
                  <a:pt x="69272" y="110837"/>
                </a:cubicBezTo>
                <a:cubicBezTo>
                  <a:pt x="78152" y="84197"/>
                  <a:pt x="83637" y="40544"/>
                  <a:pt x="96982" y="13855"/>
                </a:cubicBezTo>
                <a:cubicBezTo>
                  <a:pt x="99903" y="8013"/>
                  <a:pt x="106218" y="4618"/>
                  <a:pt x="11083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Freeform 311"/>
          <p:cNvSpPr/>
          <p:nvPr/>
        </p:nvSpPr>
        <p:spPr>
          <a:xfrm>
            <a:off x="2992582" y="6213760"/>
            <a:ext cx="207818" cy="138546"/>
          </a:xfrm>
          <a:custGeom>
            <a:avLst/>
            <a:gdLst>
              <a:gd name="connsiteX0" fmla="*/ 0 w 207818"/>
              <a:gd name="connsiteY0" fmla="*/ 0 h 138546"/>
              <a:gd name="connsiteX1" fmla="*/ 13854 w 207818"/>
              <a:gd name="connsiteY1" fmla="*/ 41564 h 138546"/>
              <a:gd name="connsiteX2" fmla="*/ 96981 w 207818"/>
              <a:gd name="connsiteY2" fmla="*/ 69273 h 138546"/>
              <a:gd name="connsiteX3" fmla="*/ 180109 w 207818"/>
              <a:gd name="connsiteY3" fmla="*/ 110836 h 138546"/>
              <a:gd name="connsiteX4" fmla="*/ 207818 w 207818"/>
              <a:gd name="connsiteY4" fmla="*/ 138546 h 13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818" h="138546">
                <a:moveTo>
                  <a:pt x="0" y="0"/>
                </a:moveTo>
                <a:cubicBezTo>
                  <a:pt x="4618" y="13855"/>
                  <a:pt x="1970" y="33076"/>
                  <a:pt x="13854" y="41564"/>
                </a:cubicBezTo>
                <a:cubicBezTo>
                  <a:pt x="37621" y="58541"/>
                  <a:pt x="72679" y="53072"/>
                  <a:pt x="96981" y="69273"/>
                </a:cubicBezTo>
                <a:cubicBezTo>
                  <a:pt x="150696" y="105083"/>
                  <a:pt x="122748" y="91717"/>
                  <a:pt x="180109" y="110836"/>
                </a:cubicBezTo>
                <a:lnTo>
                  <a:pt x="207818" y="13854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Freeform 312"/>
          <p:cNvSpPr/>
          <p:nvPr/>
        </p:nvSpPr>
        <p:spPr>
          <a:xfrm>
            <a:off x="3117272" y="6116778"/>
            <a:ext cx="277091" cy="156781"/>
          </a:xfrm>
          <a:custGeom>
            <a:avLst/>
            <a:gdLst>
              <a:gd name="connsiteX0" fmla="*/ 0 w 277091"/>
              <a:gd name="connsiteY0" fmla="*/ 0 h 156781"/>
              <a:gd name="connsiteX1" fmla="*/ 41564 w 277091"/>
              <a:gd name="connsiteY1" fmla="*/ 13855 h 156781"/>
              <a:gd name="connsiteX2" fmla="*/ 69273 w 277091"/>
              <a:gd name="connsiteY2" fmla="*/ 55418 h 156781"/>
              <a:gd name="connsiteX3" fmla="*/ 110837 w 277091"/>
              <a:gd name="connsiteY3" fmla="*/ 83128 h 156781"/>
              <a:gd name="connsiteX4" fmla="*/ 152400 w 277091"/>
              <a:gd name="connsiteY4" fmla="*/ 124691 h 156781"/>
              <a:gd name="connsiteX5" fmla="*/ 277091 w 277091"/>
              <a:gd name="connsiteY5" fmla="*/ 152400 h 15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56781">
                <a:moveTo>
                  <a:pt x="0" y="0"/>
                </a:moveTo>
                <a:cubicBezTo>
                  <a:pt x="13855" y="4618"/>
                  <a:pt x="30160" y="4732"/>
                  <a:pt x="41564" y="13855"/>
                </a:cubicBezTo>
                <a:cubicBezTo>
                  <a:pt x="54566" y="24257"/>
                  <a:pt x="57499" y="43644"/>
                  <a:pt x="69273" y="55418"/>
                </a:cubicBezTo>
                <a:cubicBezTo>
                  <a:pt x="81047" y="67192"/>
                  <a:pt x="98045" y="72468"/>
                  <a:pt x="110837" y="83128"/>
                </a:cubicBezTo>
                <a:cubicBezTo>
                  <a:pt x="125889" y="95671"/>
                  <a:pt x="135273" y="115176"/>
                  <a:pt x="152400" y="124691"/>
                </a:cubicBezTo>
                <a:cubicBezTo>
                  <a:pt x="210163" y="156781"/>
                  <a:pt x="224586" y="152400"/>
                  <a:pt x="277091" y="152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Freeform 313"/>
          <p:cNvSpPr/>
          <p:nvPr/>
        </p:nvSpPr>
        <p:spPr>
          <a:xfrm>
            <a:off x="3643745" y="5922814"/>
            <a:ext cx="290946" cy="152400"/>
          </a:xfrm>
          <a:custGeom>
            <a:avLst/>
            <a:gdLst>
              <a:gd name="connsiteX0" fmla="*/ 0 w 290946"/>
              <a:gd name="connsiteY0" fmla="*/ 0 h 152400"/>
              <a:gd name="connsiteX1" fmla="*/ 41564 w 290946"/>
              <a:gd name="connsiteY1" fmla="*/ 41563 h 152400"/>
              <a:gd name="connsiteX2" fmla="*/ 55418 w 290946"/>
              <a:gd name="connsiteY2" fmla="*/ 83127 h 152400"/>
              <a:gd name="connsiteX3" fmla="*/ 110837 w 290946"/>
              <a:gd name="connsiteY3" fmla="*/ 152400 h 152400"/>
              <a:gd name="connsiteX4" fmla="*/ 207818 w 290946"/>
              <a:gd name="connsiteY4" fmla="*/ 138545 h 152400"/>
              <a:gd name="connsiteX5" fmla="*/ 290946 w 290946"/>
              <a:gd name="connsiteY5" fmla="*/ 124691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52400">
                <a:moveTo>
                  <a:pt x="0" y="0"/>
                </a:moveTo>
                <a:cubicBezTo>
                  <a:pt x="13855" y="13854"/>
                  <a:pt x="30696" y="25260"/>
                  <a:pt x="41564" y="41563"/>
                </a:cubicBezTo>
                <a:cubicBezTo>
                  <a:pt x="49665" y="53714"/>
                  <a:pt x="48887" y="70065"/>
                  <a:pt x="55418" y="83127"/>
                </a:cubicBezTo>
                <a:cubicBezTo>
                  <a:pt x="72896" y="118083"/>
                  <a:pt x="85063" y="126627"/>
                  <a:pt x="110837" y="152400"/>
                </a:cubicBezTo>
                <a:lnTo>
                  <a:pt x="207818" y="138545"/>
                </a:lnTo>
                <a:cubicBezTo>
                  <a:pt x="235583" y="134273"/>
                  <a:pt x="290946" y="124691"/>
                  <a:pt x="290946" y="1246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Freeform 314"/>
          <p:cNvSpPr/>
          <p:nvPr/>
        </p:nvSpPr>
        <p:spPr>
          <a:xfrm>
            <a:off x="3823854" y="5895105"/>
            <a:ext cx="290946" cy="175350"/>
          </a:xfrm>
          <a:custGeom>
            <a:avLst/>
            <a:gdLst>
              <a:gd name="connsiteX0" fmla="*/ 0 w 290946"/>
              <a:gd name="connsiteY0" fmla="*/ 0 h 175350"/>
              <a:gd name="connsiteX1" fmla="*/ 41564 w 290946"/>
              <a:gd name="connsiteY1" fmla="*/ 27709 h 175350"/>
              <a:gd name="connsiteX2" fmla="*/ 166255 w 290946"/>
              <a:gd name="connsiteY2" fmla="*/ 96981 h 175350"/>
              <a:gd name="connsiteX3" fmla="*/ 193964 w 290946"/>
              <a:gd name="connsiteY3" fmla="*/ 124691 h 175350"/>
              <a:gd name="connsiteX4" fmla="*/ 221673 w 290946"/>
              <a:gd name="connsiteY4" fmla="*/ 166254 h 175350"/>
              <a:gd name="connsiteX5" fmla="*/ 290946 w 290946"/>
              <a:gd name="connsiteY5" fmla="*/ 166254 h 17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75350">
                <a:moveTo>
                  <a:pt x="0" y="0"/>
                </a:moveTo>
                <a:cubicBezTo>
                  <a:pt x="13855" y="9236"/>
                  <a:pt x="26671" y="20263"/>
                  <a:pt x="41564" y="27709"/>
                </a:cubicBezTo>
                <a:cubicBezTo>
                  <a:pt x="111250" y="62551"/>
                  <a:pt x="78893" y="9616"/>
                  <a:pt x="166255" y="96981"/>
                </a:cubicBezTo>
                <a:cubicBezTo>
                  <a:pt x="175491" y="106218"/>
                  <a:pt x="185804" y="114491"/>
                  <a:pt x="193964" y="124691"/>
                </a:cubicBezTo>
                <a:cubicBezTo>
                  <a:pt x="204366" y="137693"/>
                  <a:pt x="206368" y="159695"/>
                  <a:pt x="221673" y="166254"/>
                </a:cubicBezTo>
                <a:cubicBezTo>
                  <a:pt x="242897" y="175350"/>
                  <a:pt x="267855" y="166254"/>
                  <a:pt x="290946" y="166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Freeform 315"/>
          <p:cNvSpPr/>
          <p:nvPr/>
        </p:nvSpPr>
        <p:spPr>
          <a:xfrm>
            <a:off x="3546763" y="5922814"/>
            <a:ext cx="96982" cy="304800"/>
          </a:xfrm>
          <a:custGeom>
            <a:avLst/>
            <a:gdLst>
              <a:gd name="connsiteX0" fmla="*/ 96982 w 96982"/>
              <a:gd name="connsiteY0" fmla="*/ 0 h 304800"/>
              <a:gd name="connsiteX1" fmla="*/ 69273 w 96982"/>
              <a:gd name="connsiteY1" fmla="*/ 193963 h 304800"/>
              <a:gd name="connsiteX2" fmla="*/ 13855 w 96982"/>
              <a:gd name="connsiteY2" fmla="*/ 277091 h 304800"/>
              <a:gd name="connsiteX3" fmla="*/ 0 w 96982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04800">
                <a:moveTo>
                  <a:pt x="96982" y="0"/>
                </a:moveTo>
                <a:cubicBezTo>
                  <a:pt x="96663" y="2553"/>
                  <a:pt x="76409" y="176837"/>
                  <a:pt x="69273" y="193963"/>
                </a:cubicBezTo>
                <a:cubicBezTo>
                  <a:pt x="56464" y="224704"/>
                  <a:pt x="28749" y="247305"/>
                  <a:pt x="13855" y="277091"/>
                </a:cubicBez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Freeform 316"/>
          <p:cNvSpPr/>
          <p:nvPr/>
        </p:nvSpPr>
        <p:spPr>
          <a:xfrm>
            <a:off x="3713018" y="5908959"/>
            <a:ext cx="138545" cy="346364"/>
          </a:xfrm>
          <a:custGeom>
            <a:avLst/>
            <a:gdLst>
              <a:gd name="connsiteX0" fmla="*/ 138545 w 138545"/>
              <a:gd name="connsiteY0" fmla="*/ 0 h 346364"/>
              <a:gd name="connsiteX1" fmla="*/ 124691 w 138545"/>
              <a:gd name="connsiteY1" fmla="*/ 152400 h 346364"/>
              <a:gd name="connsiteX2" fmla="*/ 55418 w 138545"/>
              <a:gd name="connsiteY2" fmla="*/ 277091 h 346364"/>
              <a:gd name="connsiteX3" fmla="*/ 0 w 138545"/>
              <a:gd name="connsiteY3" fmla="*/ 346364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346364">
                <a:moveTo>
                  <a:pt x="138545" y="0"/>
                </a:moveTo>
                <a:cubicBezTo>
                  <a:pt x="133927" y="50800"/>
                  <a:pt x="131905" y="101903"/>
                  <a:pt x="124691" y="152400"/>
                </a:cubicBezTo>
                <a:cubicBezTo>
                  <a:pt x="118041" y="198953"/>
                  <a:pt x="78494" y="242477"/>
                  <a:pt x="55418" y="277091"/>
                </a:cubicBezTo>
                <a:cubicBezTo>
                  <a:pt x="20463" y="329524"/>
                  <a:pt x="39484" y="306880"/>
                  <a:pt x="0" y="346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Freeform 317"/>
          <p:cNvSpPr/>
          <p:nvPr/>
        </p:nvSpPr>
        <p:spPr>
          <a:xfrm>
            <a:off x="4177145" y="5742709"/>
            <a:ext cx="290946" cy="152400"/>
          </a:xfrm>
          <a:custGeom>
            <a:avLst/>
            <a:gdLst>
              <a:gd name="connsiteX0" fmla="*/ 0 w 290946"/>
              <a:gd name="connsiteY0" fmla="*/ 0 h 152400"/>
              <a:gd name="connsiteX1" fmla="*/ 41564 w 290946"/>
              <a:gd name="connsiteY1" fmla="*/ 41563 h 152400"/>
              <a:gd name="connsiteX2" fmla="*/ 55418 w 290946"/>
              <a:gd name="connsiteY2" fmla="*/ 83127 h 152400"/>
              <a:gd name="connsiteX3" fmla="*/ 110837 w 290946"/>
              <a:gd name="connsiteY3" fmla="*/ 152400 h 152400"/>
              <a:gd name="connsiteX4" fmla="*/ 207818 w 290946"/>
              <a:gd name="connsiteY4" fmla="*/ 138545 h 152400"/>
              <a:gd name="connsiteX5" fmla="*/ 290946 w 290946"/>
              <a:gd name="connsiteY5" fmla="*/ 124691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52400">
                <a:moveTo>
                  <a:pt x="0" y="0"/>
                </a:moveTo>
                <a:cubicBezTo>
                  <a:pt x="13855" y="13854"/>
                  <a:pt x="30696" y="25260"/>
                  <a:pt x="41564" y="41563"/>
                </a:cubicBezTo>
                <a:cubicBezTo>
                  <a:pt x="49665" y="53714"/>
                  <a:pt x="48887" y="70065"/>
                  <a:pt x="55418" y="83127"/>
                </a:cubicBezTo>
                <a:cubicBezTo>
                  <a:pt x="72896" y="118083"/>
                  <a:pt x="85063" y="126627"/>
                  <a:pt x="110837" y="152400"/>
                </a:cubicBezTo>
                <a:lnTo>
                  <a:pt x="207818" y="138545"/>
                </a:lnTo>
                <a:cubicBezTo>
                  <a:pt x="235583" y="134273"/>
                  <a:pt x="290946" y="124691"/>
                  <a:pt x="290946" y="1246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Freeform 318"/>
          <p:cNvSpPr/>
          <p:nvPr/>
        </p:nvSpPr>
        <p:spPr>
          <a:xfrm>
            <a:off x="4357254" y="5715000"/>
            <a:ext cx="290946" cy="175350"/>
          </a:xfrm>
          <a:custGeom>
            <a:avLst/>
            <a:gdLst>
              <a:gd name="connsiteX0" fmla="*/ 0 w 290946"/>
              <a:gd name="connsiteY0" fmla="*/ 0 h 175350"/>
              <a:gd name="connsiteX1" fmla="*/ 41564 w 290946"/>
              <a:gd name="connsiteY1" fmla="*/ 27709 h 175350"/>
              <a:gd name="connsiteX2" fmla="*/ 166255 w 290946"/>
              <a:gd name="connsiteY2" fmla="*/ 96981 h 175350"/>
              <a:gd name="connsiteX3" fmla="*/ 193964 w 290946"/>
              <a:gd name="connsiteY3" fmla="*/ 124691 h 175350"/>
              <a:gd name="connsiteX4" fmla="*/ 221673 w 290946"/>
              <a:gd name="connsiteY4" fmla="*/ 166254 h 175350"/>
              <a:gd name="connsiteX5" fmla="*/ 290946 w 290946"/>
              <a:gd name="connsiteY5" fmla="*/ 166254 h 17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75350">
                <a:moveTo>
                  <a:pt x="0" y="0"/>
                </a:moveTo>
                <a:cubicBezTo>
                  <a:pt x="13855" y="9236"/>
                  <a:pt x="26671" y="20263"/>
                  <a:pt x="41564" y="27709"/>
                </a:cubicBezTo>
                <a:cubicBezTo>
                  <a:pt x="111250" y="62551"/>
                  <a:pt x="78893" y="9616"/>
                  <a:pt x="166255" y="96981"/>
                </a:cubicBezTo>
                <a:cubicBezTo>
                  <a:pt x="175491" y="106218"/>
                  <a:pt x="185804" y="114491"/>
                  <a:pt x="193964" y="124691"/>
                </a:cubicBezTo>
                <a:cubicBezTo>
                  <a:pt x="204366" y="137693"/>
                  <a:pt x="206368" y="159695"/>
                  <a:pt x="221673" y="166254"/>
                </a:cubicBezTo>
                <a:cubicBezTo>
                  <a:pt x="242897" y="175350"/>
                  <a:pt x="267855" y="166254"/>
                  <a:pt x="290946" y="166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Freeform 319"/>
          <p:cNvSpPr/>
          <p:nvPr/>
        </p:nvSpPr>
        <p:spPr>
          <a:xfrm>
            <a:off x="4080163" y="5742709"/>
            <a:ext cx="96982" cy="304800"/>
          </a:xfrm>
          <a:custGeom>
            <a:avLst/>
            <a:gdLst>
              <a:gd name="connsiteX0" fmla="*/ 96982 w 96982"/>
              <a:gd name="connsiteY0" fmla="*/ 0 h 304800"/>
              <a:gd name="connsiteX1" fmla="*/ 69273 w 96982"/>
              <a:gd name="connsiteY1" fmla="*/ 193963 h 304800"/>
              <a:gd name="connsiteX2" fmla="*/ 13855 w 96982"/>
              <a:gd name="connsiteY2" fmla="*/ 277091 h 304800"/>
              <a:gd name="connsiteX3" fmla="*/ 0 w 96982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04800">
                <a:moveTo>
                  <a:pt x="96982" y="0"/>
                </a:moveTo>
                <a:cubicBezTo>
                  <a:pt x="96663" y="2553"/>
                  <a:pt x="76409" y="176837"/>
                  <a:pt x="69273" y="193963"/>
                </a:cubicBezTo>
                <a:cubicBezTo>
                  <a:pt x="56464" y="224704"/>
                  <a:pt x="28749" y="247305"/>
                  <a:pt x="13855" y="277091"/>
                </a:cubicBez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Freeform 320"/>
          <p:cNvSpPr/>
          <p:nvPr/>
        </p:nvSpPr>
        <p:spPr>
          <a:xfrm>
            <a:off x="4246418" y="5728854"/>
            <a:ext cx="138545" cy="346364"/>
          </a:xfrm>
          <a:custGeom>
            <a:avLst/>
            <a:gdLst>
              <a:gd name="connsiteX0" fmla="*/ 138545 w 138545"/>
              <a:gd name="connsiteY0" fmla="*/ 0 h 346364"/>
              <a:gd name="connsiteX1" fmla="*/ 124691 w 138545"/>
              <a:gd name="connsiteY1" fmla="*/ 152400 h 346364"/>
              <a:gd name="connsiteX2" fmla="*/ 55418 w 138545"/>
              <a:gd name="connsiteY2" fmla="*/ 277091 h 346364"/>
              <a:gd name="connsiteX3" fmla="*/ 0 w 138545"/>
              <a:gd name="connsiteY3" fmla="*/ 346364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346364">
                <a:moveTo>
                  <a:pt x="138545" y="0"/>
                </a:moveTo>
                <a:cubicBezTo>
                  <a:pt x="133927" y="50800"/>
                  <a:pt x="131905" y="101903"/>
                  <a:pt x="124691" y="152400"/>
                </a:cubicBezTo>
                <a:cubicBezTo>
                  <a:pt x="118041" y="198953"/>
                  <a:pt x="78494" y="242477"/>
                  <a:pt x="55418" y="277091"/>
                </a:cubicBezTo>
                <a:cubicBezTo>
                  <a:pt x="20463" y="329524"/>
                  <a:pt x="39484" y="306880"/>
                  <a:pt x="0" y="346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Freeform 321"/>
          <p:cNvSpPr/>
          <p:nvPr/>
        </p:nvSpPr>
        <p:spPr>
          <a:xfrm>
            <a:off x="4668982" y="5569529"/>
            <a:ext cx="290946" cy="152400"/>
          </a:xfrm>
          <a:custGeom>
            <a:avLst/>
            <a:gdLst>
              <a:gd name="connsiteX0" fmla="*/ 0 w 290946"/>
              <a:gd name="connsiteY0" fmla="*/ 0 h 152400"/>
              <a:gd name="connsiteX1" fmla="*/ 41564 w 290946"/>
              <a:gd name="connsiteY1" fmla="*/ 41563 h 152400"/>
              <a:gd name="connsiteX2" fmla="*/ 55418 w 290946"/>
              <a:gd name="connsiteY2" fmla="*/ 83127 h 152400"/>
              <a:gd name="connsiteX3" fmla="*/ 110837 w 290946"/>
              <a:gd name="connsiteY3" fmla="*/ 152400 h 152400"/>
              <a:gd name="connsiteX4" fmla="*/ 207818 w 290946"/>
              <a:gd name="connsiteY4" fmla="*/ 138545 h 152400"/>
              <a:gd name="connsiteX5" fmla="*/ 290946 w 290946"/>
              <a:gd name="connsiteY5" fmla="*/ 124691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52400">
                <a:moveTo>
                  <a:pt x="0" y="0"/>
                </a:moveTo>
                <a:cubicBezTo>
                  <a:pt x="13855" y="13854"/>
                  <a:pt x="30696" y="25260"/>
                  <a:pt x="41564" y="41563"/>
                </a:cubicBezTo>
                <a:cubicBezTo>
                  <a:pt x="49665" y="53714"/>
                  <a:pt x="48887" y="70065"/>
                  <a:pt x="55418" y="83127"/>
                </a:cubicBezTo>
                <a:cubicBezTo>
                  <a:pt x="72896" y="118083"/>
                  <a:pt x="85063" y="126627"/>
                  <a:pt x="110837" y="152400"/>
                </a:cubicBezTo>
                <a:lnTo>
                  <a:pt x="207818" y="138545"/>
                </a:lnTo>
                <a:cubicBezTo>
                  <a:pt x="235583" y="134273"/>
                  <a:pt x="290946" y="124691"/>
                  <a:pt x="290946" y="1246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Freeform 322"/>
          <p:cNvSpPr/>
          <p:nvPr/>
        </p:nvSpPr>
        <p:spPr>
          <a:xfrm>
            <a:off x="4849091" y="5541820"/>
            <a:ext cx="290946" cy="175350"/>
          </a:xfrm>
          <a:custGeom>
            <a:avLst/>
            <a:gdLst>
              <a:gd name="connsiteX0" fmla="*/ 0 w 290946"/>
              <a:gd name="connsiteY0" fmla="*/ 0 h 175350"/>
              <a:gd name="connsiteX1" fmla="*/ 41564 w 290946"/>
              <a:gd name="connsiteY1" fmla="*/ 27709 h 175350"/>
              <a:gd name="connsiteX2" fmla="*/ 166255 w 290946"/>
              <a:gd name="connsiteY2" fmla="*/ 96981 h 175350"/>
              <a:gd name="connsiteX3" fmla="*/ 193964 w 290946"/>
              <a:gd name="connsiteY3" fmla="*/ 124691 h 175350"/>
              <a:gd name="connsiteX4" fmla="*/ 221673 w 290946"/>
              <a:gd name="connsiteY4" fmla="*/ 166254 h 175350"/>
              <a:gd name="connsiteX5" fmla="*/ 290946 w 290946"/>
              <a:gd name="connsiteY5" fmla="*/ 166254 h 17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75350">
                <a:moveTo>
                  <a:pt x="0" y="0"/>
                </a:moveTo>
                <a:cubicBezTo>
                  <a:pt x="13855" y="9236"/>
                  <a:pt x="26671" y="20263"/>
                  <a:pt x="41564" y="27709"/>
                </a:cubicBezTo>
                <a:cubicBezTo>
                  <a:pt x="111250" y="62551"/>
                  <a:pt x="78893" y="9616"/>
                  <a:pt x="166255" y="96981"/>
                </a:cubicBezTo>
                <a:cubicBezTo>
                  <a:pt x="175491" y="106218"/>
                  <a:pt x="185804" y="114491"/>
                  <a:pt x="193964" y="124691"/>
                </a:cubicBezTo>
                <a:cubicBezTo>
                  <a:pt x="204366" y="137693"/>
                  <a:pt x="206368" y="159695"/>
                  <a:pt x="221673" y="166254"/>
                </a:cubicBezTo>
                <a:cubicBezTo>
                  <a:pt x="242897" y="175350"/>
                  <a:pt x="267855" y="166254"/>
                  <a:pt x="290946" y="166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Freeform 323"/>
          <p:cNvSpPr/>
          <p:nvPr/>
        </p:nvSpPr>
        <p:spPr>
          <a:xfrm>
            <a:off x="4572000" y="5569529"/>
            <a:ext cx="96982" cy="304800"/>
          </a:xfrm>
          <a:custGeom>
            <a:avLst/>
            <a:gdLst>
              <a:gd name="connsiteX0" fmla="*/ 96982 w 96982"/>
              <a:gd name="connsiteY0" fmla="*/ 0 h 304800"/>
              <a:gd name="connsiteX1" fmla="*/ 69273 w 96982"/>
              <a:gd name="connsiteY1" fmla="*/ 193963 h 304800"/>
              <a:gd name="connsiteX2" fmla="*/ 13855 w 96982"/>
              <a:gd name="connsiteY2" fmla="*/ 277091 h 304800"/>
              <a:gd name="connsiteX3" fmla="*/ 0 w 96982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04800">
                <a:moveTo>
                  <a:pt x="96982" y="0"/>
                </a:moveTo>
                <a:cubicBezTo>
                  <a:pt x="96663" y="2553"/>
                  <a:pt x="76409" y="176837"/>
                  <a:pt x="69273" y="193963"/>
                </a:cubicBezTo>
                <a:cubicBezTo>
                  <a:pt x="56464" y="224704"/>
                  <a:pt x="28749" y="247305"/>
                  <a:pt x="13855" y="277091"/>
                </a:cubicBez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Freeform 324"/>
          <p:cNvSpPr/>
          <p:nvPr/>
        </p:nvSpPr>
        <p:spPr>
          <a:xfrm>
            <a:off x="4738255" y="5555674"/>
            <a:ext cx="138545" cy="346364"/>
          </a:xfrm>
          <a:custGeom>
            <a:avLst/>
            <a:gdLst>
              <a:gd name="connsiteX0" fmla="*/ 138545 w 138545"/>
              <a:gd name="connsiteY0" fmla="*/ 0 h 346364"/>
              <a:gd name="connsiteX1" fmla="*/ 124691 w 138545"/>
              <a:gd name="connsiteY1" fmla="*/ 152400 h 346364"/>
              <a:gd name="connsiteX2" fmla="*/ 55418 w 138545"/>
              <a:gd name="connsiteY2" fmla="*/ 277091 h 346364"/>
              <a:gd name="connsiteX3" fmla="*/ 0 w 138545"/>
              <a:gd name="connsiteY3" fmla="*/ 346364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346364">
                <a:moveTo>
                  <a:pt x="138545" y="0"/>
                </a:moveTo>
                <a:cubicBezTo>
                  <a:pt x="133927" y="50800"/>
                  <a:pt x="131905" y="101903"/>
                  <a:pt x="124691" y="152400"/>
                </a:cubicBezTo>
                <a:cubicBezTo>
                  <a:pt x="118041" y="198953"/>
                  <a:pt x="78494" y="242477"/>
                  <a:pt x="55418" y="277091"/>
                </a:cubicBezTo>
                <a:cubicBezTo>
                  <a:pt x="20463" y="329524"/>
                  <a:pt x="39484" y="306880"/>
                  <a:pt x="0" y="346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Freeform 325"/>
          <p:cNvSpPr/>
          <p:nvPr/>
        </p:nvSpPr>
        <p:spPr>
          <a:xfrm>
            <a:off x="5396345" y="5292434"/>
            <a:ext cx="290946" cy="152400"/>
          </a:xfrm>
          <a:custGeom>
            <a:avLst/>
            <a:gdLst>
              <a:gd name="connsiteX0" fmla="*/ 0 w 290946"/>
              <a:gd name="connsiteY0" fmla="*/ 0 h 152400"/>
              <a:gd name="connsiteX1" fmla="*/ 41564 w 290946"/>
              <a:gd name="connsiteY1" fmla="*/ 41563 h 152400"/>
              <a:gd name="connsiteX2" fmla="*/ 55418 w 290946"/>
              <a:gd name="connsiteY2" fmla="*/ 83127 h 152400"/>
              <a:gd name="connsiteX3" fmla="*/ 110837 w 290946"/>
              <a:gd name="connsiteY3" fmla="*/ 152400 h 152400"/>
              <a:gd name="connsiteX4" fmla="*/ 207818 w 290946"/>
              <a:gd name="connsiteY4" fmla="*/ 138545 h 152400"/>
              <a:gd name="connsiteX5" fmla="*/ 290946 w 290946"/>
              <a:gd name="connsiteY5" fmla="*/ 124691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52400">
                <a:moveTo>
                  <a:pt x="0" y="0"/>
                </a:moveTo>
                <a:cubicBezTo>
                  <a:pt x="13855" y="13854"/>
                  <a:pt x="30696" y="25260"/>
                  <a:pt x="41564" y="41563"/>
                </a:cubicBezTo>
                <a:cubicBezTo>
                  <a:pt x="49665" y="53714"/>
                  <a:pt x="48887" y="70065"/>
                  <a:pt x="55418" y="83127"/>
                </a:cubicBezTo>
                <a:cubicBezTo>
                  <a:pt x="72896" y="118083"/>
                  <a:pt x="85063" y="126627"/>
                  <a:pt x="110837" y="152400"/>
                </a:cubicBezTo>
                <a:lnTo>
                  <a:pt x="207818" y="138545"/>
                </a:lnTo>
                <a:cubicBezTo>
                  <a:pt x="235583" y="134273"/>
                  <a:pt x="290946" y="124691"/>
                  <a:pt x="290946" y="1246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Freeform 326"/>
          <p:cNvSpPr/>
          <p:nvPr/>
        </p:nvSpPr>
        <p:spPr>
          <a:xfrm>
            <a:off x="5576454" y="5264725"/>
            <a:ext cx="290946" cy="175350"/>
          </a:xfrm>
          <a:custGeom>
            <a:avLst/>
            <a:gdLst>
              <a:gd name="connsiteX0" fmla="*/ 0 w 290946"/>
              <a:gd name="connsiteY0" fmla="*/ 0 h 175350"/>
              <a:gd name="connsiteX1" fmla="*/ 41564 w 290946"/>
              <a:gd name="connsiteY1" fmla="*/ 27709 h 175350"/>
              <a:gd name="connsiteX2" fmla="*/ 166255 w 290946"/>
              <a:gd name="connsiteY2" fmla="*/ 96981 h 175350"/>
              <a:gd name="connsiteX3" fmla="*/ 193964 w 290946"/>
              <a:gd name="connsiteY3" fmla="*/ 124691 h 175350"/>
              <a:gd name="connsiteX4" fmla="*/ 221673 w 290946"/>
              <a:gd name="connsiteY4" fmla="*/ 166254 h 175350"/>
              <a:gd name="connsiteX5" fmla="*/ 290946 w 290946"/>
              <a:gd name="connsiteY5" fmla="*/ 166254 h 17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6" h="175350">
                <a:moveTo>
                  <a:pt x="0" y="0"/>
                </a:moveTo>
                <a:cubicBezTo>
                  <a:pt x="13855" y="9236"/>
                  <a:pt x="26671" y="20263"/>
                  <a:pt x="41564" y="27709"/>
                </a:cubicBezTo>
                <a:cubicBezTo>
                  <a:pt x="111250" y="62551"/>
                  <a:pt x="78893" y="9616"/>
                  <a:pt x="166255" y="96981"/>
                </a:cubicBezTo>
                <a:cubicBezTo>
                  <a:pt x="175491" y="106218"/>
                  <a:pt x="185804" y="114491"/>
                  <a:pt x="193964" y="124691"/>
                </a:cubicBezTo>
                <a:cubicBezTo>
                  <a:pt x="204366" y="137693"/>
                  <a:pt x="206368" y="159695"/>
                  <a:pt x="221673" y="166254"/>
                </a:cubicBezTo>
                <a:cubicBezTo>
                  <a:pt x="242897" y="175350"/>
                  <a:pt x="267855" y="166254"/>
                  <a:pt x="290946" y="166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Freeform 327"/>
          <p:cNvSpPr/>
          <p:nvPr/>
        </p:nvSpPr>
        <p:spPr>
          <a:xfrm>
            <a:off x="5299363" y="5292434"/>
            <a:ext cx="96982" cy="304800"/>
          </a:xfrm>
          <a:custGeom>
            <a:avLst/>
            <a:gdLst>
              <a:gd name="connsiteX0" fmla="*/ 96982 w 96982"/>
              <a:gd name="connsiteY0" fmla="*/ 0 h 304800"/>
              <a:gd name="connsiteX1" fmla="*/ 69273 w 96982"/>
              <a:gd name="connsiteY1" fmla="*/ 193963 h 304800"/>
              <a:gd name="connsiteX2" fmla="*/ 13855 w 96982"/>
              <a:gd name="connsiteY2" fmla="*/ 277091 h 304800"/>
              <a:gd name="connsiteX3" fmla="*/ 0 w 96982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04800">
                <a:moveTo>
                  <a:pt x="96982" y="0"/>
                </a:moveTo>
                <a:cubicBezTo>
                  <a:pt x="96663" y="2553"/>
                  <a:pt x="76409" y="176837"/>
                  <a:pt x="69273" y="193963"/>
                </a:cubicBezTo>
                <a:cubicBezTo>
                  <a:pt x="56464" y="224704"/>
                  <a:pt x="28749" y="247305"/>
                  <a:pt x="13855" y="277091"/>
                </a:cubicBez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Freeform 328"/>
          <p:cNvSpPr/>
          <p:nvPr/>
        </p:nvSpPr>
        <p:spPr>
          <a:xfrm>
            <a:off x="5465618" y="5278579"/>
            <a:ext cx="138545" cy="346364"/>
          </a:xfrm>
          <a:custGeom>
            <a:avLst/>
            <a:gdLst>
              <a:gd name="connsiteX0" fmla="*/ 138545 w 138545"/>
              <a:gd name="connsiteY0" fmla="*/ 0 h 346364"/>
              <a:gd name="connsiteX1" fmla="*/ 124691 w 138545"/>
              <a:gd name="connsiteY1" fmla="*/ 152400 h 346364"/>
              <a:gd name="connsiteX2" fmla="*/ 55418 w 138545"/>
              <a:gd name="connsiteY2" fmla="*/ 277091 h 346364"/>
              <a:gd name="connsiteX3" fmla="*/ 0 w 138545"/>
              <a:gd name="connsiteY3" fmla="*/ 346364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45" h="346364">
                <a:moveTo>
                  <a:pt x="138545" y="0"/>
                </a:moveTo>
                <a:cubicBezTo>
                  <a:pt x="133927" y="50800"/>
                  <a:pt x="131905" y="101903"/>
                  <a:pt x="124691" y="152400"/>
                </a:cubicBezTo>
                <a:cubicBezTo>
                  <a:pt x="118041" y="198953"/>
                  <a:pt x="78494" y="242477"/>
                  <a:pt x="55418" y="277091"/>
                </a:cubicBezTo>
                <a:cubicBezTo>
                  <a:pt x="20463" y="329524"/>
                  <a:pt x="39484" y="306880"/>
                  <a:pt x="0" y="3463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6096000" y="48768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1" name="Elbow Connector 330"/>
          <p:cNvCxnSpPr/>
          <p:nvPr/>
        </p:nvCxnSpPr>
        <p:spPr>
          <a:xfrm rot="10800000" flipV="1">
            <a:off x="4724400" y="990600"/>
            <a:ext cx="1524000" cy="45720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6248400" y="990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Wooden Beam</a:t>
            </a:r>
            <a:endParaRPr lang="en-US" dirty="0"/>
          </a:p>
        </p:txBody>
      </p:sp>
      <p:sp>
        <p:nvSpPr>
          <p:cNvPr id="333" name="TextBox 332"/>
          <p:cNvSpPr txBox="1"/>
          <p:nvPr/>
        </p:nvSpPr>
        <p:spPr>
          <a:xfrm>
            <a:off x="5181600" y="60198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wPÎ</a:t>
            </a:r>
            <a:r>
              <a:rPr lang="en-US" sz="2000" dirty="0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 t f‚-</a:t>
            </a:r>
            <a:r>
              <a:rPr lang="en-US" sz="2000" dirty="0" err="1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A¨šÍ‡i</a:t>
            </a:r>
            <a:r>
              <a:rPr lang="en-US" sz="2000" dirty="0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err="1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A¨vjvBb‡g›U</a:t>
            </a:r>
            <a:r>
              <a:rPr lang="en-US" sz="2000" dirty="0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000" dirty="0" err="1" smtClean="0">
                <a:ln>
                  <a:solidFill>
                    <a:srgbClr val="00B050"/>
                  </a:solidFill>
                </a:ln>
                <a:latin typeface="SutonnyMJ" pitchFamily="2" charset="0"/>
                <a:cs typeface="SutonnyMJ" pitchFamily="2" charset="0"/>
              </a:rPr>
              <a:t>vbvšÍi</a:t>
            </a:r>
            <a:endParaRPr lang="en-US" sz="2000" dirty="0">
              <a:ln>
                <a:solidFill>
                  <a:srgbClr val="00B050"/>
                </a:solidFill>
              </a:ln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7696200" y="2209800"/>
            <a:ext cx="914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Connector 334"/>
          <p:cNvCxnSpPr/>
          <p:nvPr/>
        </p:nvCxnSpPr>
        <p:spPr>
          <a:xfrm rot="5400000">
            <a:off x="7626930" y="25146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7543800" y="3124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mv`v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KvW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1113</TotalTime>
  <Words>116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welq t A¨vWfvÝW mv‡f©wqs-2 welq †KvW t 67862  ce© t6ô ce©  ‡gvt †gveviK †nv‡mb Aa¨ÿ evsjv‡`k mv‡f© Bbw÷wUDU, ivggvjv,Kzwgjøv|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8801551027822</cp:lastModifiedBy>
  <cp:revision>171</cp:revision>
  <dcterms:created xsi:type="dcterms:W3CDTF">2019-09-23T15:44:46Z</dcterms:created>
  <dcterms:modified xsi:type="dcterms:W3CDTF">2023-11-08T05:59:44Z</dcterms:modified>
</cp:coreProperties>
</file>