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93" r:id="rId32"/>
    <p:sldId id="286" r:id="rId33"/>
    <p:sldId id="287" r:id="rId34"/>
    <p:sldId id="288" r:id="rId35"/>
    <p:sldId id="289" r:id="rId36"/>
    <p:sldId id="290" r:id="rId37"/>
    <p:sldId id="267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F20D-0725-43D4-8EE0-B17938DC0D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3AC0-A33B-4830-8F49-ADC5312C8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D3AC0-A33B-4830-8F49-ADC5312C8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D064-5232-4434-B27C-8561198F1968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524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latin typeface="Agency FB" pitchFamily="34" charset="0"/>
                <a:cs typeface="Arial" charset="0"/>
              </a:rPr>
              <a:t>Bangladesh Survey</a:t>
            </a:r>
            <a:r>
              <a:rPr lang="en-US" b="1" dirty="0" smtClean="0">
                <a:solidFill>
                  <a:srgbClr val="000000"/>
                </a:solidFill>
                <a:latin typeface="Agency FB" pitchFamily="34" charset="0"/>
                <a:cs typeface="Arial" charset="0"/>
              </a:rPr>
              <a:t> Institute,</a:t>
            </a:r>
            <a:endParaRPr lang="en-US" b="1" dirty="0" smtClean="0">
              <a:solidFill>
                <a:srgbClr val="000000"/>
              </a:solidFill>
              <a:latin typeface="Agency FB" pitchFamily="34" charset="0"/>
              <a:cs typeface="Arial" charset="0"/>
            </a:endParaRPr>
          </a:p>
          <a:p>
            <a:pPr lvl="0"/>
            <a:r>
              <a:rPr lang="en-US" b="1" dirty="0" err="1" smtClean="0">
                <a:solidFill>
                  <a:srgbClr val="000000"/>
                </a:solidFill>
                <a:latin typeface="Agency FB" pitchFamily="34" charset="0"/>
                <a:cs typeface="Arial" charset="0"/>
              </a:rPr>
              <a:t>Cumilla</a:t>
            </a:r>
            <a:endParaRPr lang="en-US" b="1" dirty="0" smtClean="0">
              <a:solidFill>
                <a:srgbClr val="000000"/>
              </a:solidFill>
              <a:latin typeface="Agency FB" pitchFamily="34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58200" cy="3200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ywUev¯ÍePjivwk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Ggbfv‡e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m¤ú©Khy³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hb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Kvbgv‡biRb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GiGKwUmswkøógvbcvIqvhvqZvn‡j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†K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GiGKwU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dvskbejvnq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Dnv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),y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g(x),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cÖf„wZØvivm~wPZKivnq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58200" cy="3200400"/>
              </a:xfrm>
              <a:blipFill rotWithShape="1">
                <a:blip r:embed="rId2" cstate="print"/>
                <a:stretch>
                  <a:fillRect l="-1801" t="-2476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Pvib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(Domain)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GjvKvq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KZ…K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jwU‡K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Pvib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971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cvjøv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(Range)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y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f(x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dvsk‡b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gvb¸wj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jwU‡K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cvjøv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990600"/>
                <a:ext cx="7391400" cy="838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35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990600"/>
                <a:ext cx="7391400" cy="838200"/>
              </a:xfrm>
              <a:blipFill rotWithShape="1">
                <a:blip r:embed="rId2" cstate="print"/>
                <a:stretch>
                  <a:fillRect l="-2640" t="-5839" r="-743" b="-83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1885127"/>
                <a:ext cx="4724400" cy="466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†`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2400" b="1" i="1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𝛗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 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885127"/>
                <a:ext cx="4724400" cy="46680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5" t="-1044" b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2.f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Cos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</a:rPr>
                  <a:t>  f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 </a:t>
                </a:r>
                <a:r>
                  <a:rPr lang="en-US" sz="27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2700" b="1" dirty="0" smtClean="0">
                    <a:solidFill>
                      <a:srgbClr val="7030A0"/>
                    </a:solidFill>
                  </a:rPr>
                </a:br>
                <a:endParaRPr lang="en-US" sz="27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30851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6629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f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= 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=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 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𝐀𝐧𝐬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6629400" cy="4525963"/>
              </a:xfrm>
              <a:blipFill rotWithShape="1">
                <a:blip r:embed="rId3" cstate="print"/>
                <a:stretch>
                  <a:fillRect l="-239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5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3.f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f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  <a:blipFill rotWithShape="1">
                <a:blip r:embed="rId2" cstate="print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f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f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𝐢𝐧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𝐀𝐧𝐬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  <a:blipFill rotWithShape="1">
                <a:blip r:embed="rId3" cstate="print"/>
                <a:stretch>
                  <a:fillRect l="-229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3200" b="1" dirty="0" smtClean="0">
                    <a:solidFill>
                      <a:srgbClr val="7030A0"/>
                    </a:solidFill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</a:rPr>
                  <a:t>5.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f(x)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f(2x)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mvnv‡h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¨  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</a:rPr>
                </a:b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1852" t="-46277" r="-1037" b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371600"/>
                <a:ext cx="7162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f(x) =</a:t>
                </a:r>
                <a:r>
                  <a:rPr lang="en-US" b="1" dirty="0">
                    <a:solidFill>
                      <a:srgbClr val="7030A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:r>
                  <a:rPr lang="en-US" b="1" dirty="0">
                    <a:solidFill>
                      <a:srgbClr val="7030A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f(2x) = 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𝐂𝐨𝐬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 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𝐒𝐢𝐧𝟐𝐱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 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cs typeface="SutonnyMJ" pitchFamily="2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371600"/>
                <a:ext cx="7162800" cy="5257800"/>
              </a:xfrm>
              <a:blipFill rotWithShape="1">
                <a:blip r:embed="rId3" cstate="print"/>
                <a:stretch>
                  <a:fillRect l="-2043" t="-2086" b="-1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2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17.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32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</a:rPr>
                </a:b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3723" b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90600"/>
                <a:ext cx="6553200" cy="50593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𝛗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.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𝟑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𝟒𝐱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𝐱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𝟏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𝟓𝐱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𝐱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𝟒𝐱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𝐱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SutonnyMJ" pitchFamily="2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𝟏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𝟓𝐱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𝟓𝐱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90600"/>
                <a:ext cx="6553200" cy="5059363"/>
              </a:xfrm>
              <a:blipFill rotWithShape="1">
                <a:blip r:embed="rId3" cstate="print"/>
                <a:stretch>
                  <a:fillRect l="-2140" t="-2774" b="-1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f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+4x+15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(-1)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70213" r="-1333" b="-8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391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+4x+15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-3(-1)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+4(-1)+15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-1 -3.1-4+15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-1-3-4+15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7  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391400" cy="4525963"/>
              </a:xfrm>
              <a:blipFill rotWithShape="1">
                <a:blip r:embed="rId3" cstate="print"/>
                <a:stretch>
                  <a:fillRect l="-206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74638"/>
                <a:ext cx="89154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19.f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40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Sinx-Cos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74638"/>
                <a:ext cx="8915400" cy="1143000"/>
              </a:xfrm>
              <a:blipFill rotWithShape="1">
                <a:blip r:embed="rId2" cstate="print"/>
                <a:stretch>
                  <a:fillRect t="-48404" b="-6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Sinx-Cos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= 0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76400"/>
                <a:ext cx="8610600" cy="4952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2800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𝛉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Cos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f(x) = 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f(2x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Gimvnv‡h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17.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2800" b="1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x</a:t>
                </a:r>
                <a:r>
                  <a:rPr lang="en-US" sz="2800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sz="2800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+4x+15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(-1)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Sinx-Cos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76400"/>
                <a:ext cx="8610600" cy="4952999"/>
              </a:xfrm>
              <a:blipFill rotWithShape="1">
                <a:blip r:embed="rId2" cstate="print"/>
                <a:stretch>
                  <a:fillRect l="-1487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mathematics - 2</a:t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code: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Suman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Chakraborty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Instructor</a:t>
            </a:r>
            <a:r>
              <a:rPr lang="en-US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(Non-Tech) ,Math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838200"/>
                <a:ext cx="8763000" cy="8382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q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Z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a:rPr lang="en-US" sz="36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</a:rPr>
                </a:b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838200"/>
                <a:ext cx="8763000" cy="838200"/>
              </a:xfrm>
              <a:blipFill rotWithShape="1">
                <a:blip r:embed="rId2" cstate="print"/>
                <a:stretch>
                  <a:fillRect t="-77372" b="-8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9737"/>
                <a:ext cx="3276600" cy="4724400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59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5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51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5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5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59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5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         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sz="50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5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67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sz="59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9737"/>
                <a:ext cx="3276600" cy="4724400"/>
              </a:xfrm>
              <a:blipFill rotWithShape="1">
                <a:blip r:embed="rId3" cstate="print"/>
                <a:stretch>
                  <a:fillRect l="-2788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0" y="7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7319" y="2362200"/>
                <a:ext cx="3238500" cy="422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sz="2800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  <m: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19" y="2362200"/>
                <a:ext cx="3238500" cy="42228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759" t="-1445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038600" y="2362200"/>
            <a:ext cx="0" cy="396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265237"/>
                <a:ext cx="4876800" cy="4449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265237"/>
                <a:ext cx="4876800" cy="4449763"/>
              </a:xfrm>
              <a:blipFill rotWithShape="1">
                <a:blip r:embed="rId2" cstate="print"/>
                <a:stretch>
                  <a:fillRect l="-3250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152400"/>
                <a:ext cx="6858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5.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†h,</a:t>
                </a:r>
                <a: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152400"/>
                <a:ext cx="6858000" cy="1143000"/>
              </a:xfrm>
              <a:blipFill rotWithShape="1">
                <a:blip r:embed="rId2" cstate="print"/>
                <a:stretch>
                  <a:fillRect r="-1244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91452"/>
                <a:ext cx="4495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+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h+0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h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91452"/>
                <a:ext cx="4495800" cy="4525963"/>
              </a:xfrm>
              <a:blipFill rotWithShape="1">
                <a:blip r:embed="rId3" cstate="print"/>
                <a:stretch>
                  <a:fillRect l="-3256" t="-3096" r="-4885" b="-1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3581400"/>
                <a:ext cx="4267200" cy="299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32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=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0+k</a:t>
                </a:r>
                <a:endParaRPr lang="en-US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k</a:t>
                </a:r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81400"/>
                <a:ext cx="4267200" cy="29951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571" t="-2444" r="-3857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572000" y="3581400"/>
            <a:ext cx="0" cy="25360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04800"/>
                <a:ext cx="3810000" cy="58213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𝐡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+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04800"/>
                <a:ext cx="3810000" cy="5821363"/>
              </a:xfrm>
              <a:blipFill rotWithShape="1">
                <a:blip r:embed="rId2" cstate="print"/>
                <a:stretch>
                  <a:fillRect l="-3680" t="-2408" r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809" y="2017216"/>
                <a:ext cx="3962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L.H.S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R.H.S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i="0" dirty="0" smtClean="0">
                  <a:solidFill>
                    <a:srgbClr val="7030A0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L.H.S = R.H.S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9" y="2017216"/>
                <a:ext cx="3962400" cy="37856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08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267200" y="2133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85344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31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sz="31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1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8534400" cy="1143000"/>
              </a:xfrm>
              <a:blipFill rotWithShape="1">
                <a:blip r:embed="rId2" cstate="print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6172200" cy="54102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11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112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11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11200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112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𝟐𝐂𝐨𝐬</m:t>
                        </m:r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112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112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tan</a:t>
                </a:r>
                <a:r>
                  <a:rPr lang="en-US" sz="112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𝛉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11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6172200" cy="5410200"/>
              </a:xfrm>
              <a:blipFill rotWithShape="1">
                <a:blip r:embed="rId3" cstate="print"/>
                <a:stretch>
                  <a:fillRect l="-1974" t="-2255" b="-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7.(ii)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(a)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371600"/>
                <a:ext cx="6400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31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3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3100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log1-loga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0 –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[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log1= 0]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-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a)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(proved)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371600"/>
                <a:ext cx="6400800" cy="5257800"/>
              </a:xfrm>
              <a:blipFill rotWithShape="1">
                <a:blip r:embed="rId3" cstate="print"/>
                <a:stretch>
                  <a:fillRect l="-1905" t="-2317" b="-3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0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0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  <a:blipFill rotWithShape="1">
                <a:blip r:embed="rId2" cstate="print"/>
                <a:stretch>
                  <a:fillRect t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76962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GLv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‡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b="1" i="0" dirty="0" smtClean="0">
                          <a:solidFill>
                            <a:srgbClr val="00B050"/>
                          </a:solidFill>
                          <a:latin typeface="Cambria Math"/>
                          <a:cs typeface="SutonnyMJ" pitchFamily="2" charset="0"/>
                        </a:rPr>
                        <m:t> </m:t>
                      </m:r>
                    </m:oMath>
                  </m:oMathPara>
                </a14:m>
                <a:endParaRPr lang="en-US" b="1" i="0" dirty="0" smtClean="0">
                  <a:solidFill>
                    <a:srgbClr val="7030A0"/>
                  </a:solidFill>
                  <a:latin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7696200" cy="4525963"/>
              </a:xfrm>
              <a:blipFill rotWithShape="1">
                <a:blip r:embed="rId3" cstate="print"/>
                <a:stretch>
                  <a:fillRect l="-2456" t="-2965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L.S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}.{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</m:e>
                    </m:d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𝟐𝐲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R.S(proved)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8229600" cy="5105400"/>
              </a:xfrm>
              <a:blipFill rotWithShape="1">
                <a:blip r:embed="rId2" cstate="print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990600"/>
                <a:ext cx="8763000" cy="5410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  <m:r>
                      <m:rPr>
                        <m:nor/>
                      </m:rPr>
                      <a:rPr lang="en-US" b="1">
                        <a:solidFill>
                          <a:srgbClr val="00B050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Z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Ki|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𝟐𝐱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𝟐𝐲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990600"/>
                <a:ext cx="8763000" cy="5410200"/>
              </a:xfrm>
              <a:blipFill rotWithShape="1">
                <a:blip r:embed="rId2" cstate="print"/>
                <a:stretch>
                  <a:fillRect l="-1739" t="-564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𝐲𝟐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𝐲𝟒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 cstate="print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3657600" cy="5410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𝐲𝟐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𝐲𝟒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  <m:r>
                            <a:rPr lang="en-US" sz="2800" b="1" i="0" baseline="3000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,</m:t>
                    </m:r>
                    <m:r>
                      <a:rPr lang="en-US" sz="2800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36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3657600" cy="5410200"/>
              </a:xfrm>
              <a:blipFill rotWithShape="1">
                <a:blip r:embed="rId3" cstate="print"/>
                <a:stretch>
                  <a:fillRect l="-5000" t="-1127" b="-1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1693139"/>
                <a:ext cx="4800600" cy="469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𝐱𝟐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3600" b="1" baseline="30000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𝐱𝟐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𝐱𝟐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𝐱𝟒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93139"/>
                <a:ext cx="4800600" cy="46964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668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191000" y="1676400"/>
            <a:ext cx="0" cy="449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no 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0866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P</a:t>
            </a:r>
            <a:r>
              <a:rPr lang="en-US" sz="3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resentation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</a:t>
            </a:r>
            <a:r>
              <a:rPr lang="en-US" sz="24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Function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(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14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6200"/>
                <a:ext cx="85344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10.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f(x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Z‡ecÖgvY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f(y)=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6200"/>
                <a:ext cx="85344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629400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f(x)</a:t>
                </a:r>
                <a:r>
                  <a:rPr lang="en-US" sz="2800" b="1" dirty="0">
                    <a:solidFill>
                      <a:srgbClr val="7030A0"/>
                    </a:solidFill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f(y)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𝟐𝟖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𝟐𝟖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𝟖𝐱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629400" cy="5791200"/>
              </a:xfrm>
              <a:blipFill rotWithShape="1">
                <a:blip r:embed="rId3" cstate="print"/>
                <a:stretch>
                  <a:fillRect l="-1838" t="-1053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4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685800"/>
                <a:ext cx="60198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𝐲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proved)</a:t>
                </a: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685800"/>
                <a:ext cx="6019800" cy="4114800"/>
              </a:xfrm>
              <a:blipFill rotWithShape="1">
                <a:blip r:embed="rId2" cstate="print"/>
                <a:stretch>
                  <a:fillRect l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9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b="1" dirty="0" smtClean="0">
                    <a:solidFill>
                      <a:srgbClr val="FF0000"/>
                    </a:solidFill>
                  </a:rPr>
                  <a:t>11.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sz="2800" b="1" dirty="0" smtClean="0">
                    <a:solidFill>
                      <a:srgbClr val="FF0000"/>
                    </a:solidFill>
                    <a:ea typeface="Cambria Math"/>
                  </a:rPr>
                  <a:t>=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Z‡e cÖgvY Ki †h,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  <a:blipFill rotWithShape="1">
                <a:blip r:embed="rId2" cstate="print"/>
                <a:stretch>
                  <a:fillRect l="-1461" t="-34043" r="-974" b="-4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62484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ea typeface="Cambria Math"/>
                  </a:rPr>
                  <a:t> = </a:t>
                </a:r>
                <a:r>
                  <a:rPr lang="en-US" b="1" dirty="0" err="1">
                    <a:solidFill>
                      <a:srgbClr val="7030A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,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f(a)</a:t>
                </a:r>
                <a:r>
                  <a:rPr lang="en-US" b="1" dirty="0">
                    <a:solidFill>
                      <a:srgbClr val="7030A0"/>
                    </a:solidFill>
                    <a:ea typeface="Cambria Math"/>
                  </a:rPr>
                  <a:t>= </a:t>
                </a:r>
                <a:r>
                  <a:rPr lang="en-US" b="1" dirty="0" err="1" smtClean="0">
                    <a:solidFill>
                      <a:srgbClr val="7030A0"/>
                    </a:solidFill>
                    <a:ea typeface="Cambria Math"/>
                  </a:rPr>
                  <a:t>logsina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logcosa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logcos2a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ea typeface="Cambria Math"/>
                  </a:rPr>
                  <a:t>L.H.S</a:t>
                </a: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3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3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3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ea typeface="Cambria Math"/>
                  </a:rPr>
                  <a:t>          = e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ea typeface="Cambria Math"/>
                  </a:rPr>
                  <a:t>2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logcosa </a:t>
                </a: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e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ea typeface="Cambria Math"/>
                  </a:rPr>
                  <a:t>logsina</a:t>
                </a:r>
              </a:p>
              <a:p>
                <a:pPr marL="0" indent="0">
                  <a:buNone/>
                </a:pPr>
                <a:endParaRPr lang="en-US" sz="3300" b="1" baseline="30000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6248400" cy="5105400"/>
              </a:xfrm>
              <a:blipFill rotWithShape="1">
                <a:blip r:embed="rId3" cstate="print"/>
                <a:stretch>
                  <a:fillRect l="-2634" t="-2270" b="-27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199"/>
                <a:ext cx="6477000" cy="4800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 </m:t>
                      </m:r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𝐥𝐨𝐠𝐜𝐨𝐬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𝐥𝐨𝐠𝐬𝐢𝐧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𝐚</m:t>
                              </m:r>
                            </m:sup>
                          </m:sSup>
                        </m:e>
                        <m: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b="1" baseline="30000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   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𝐚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𝐚</m:t>
                    </m:r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cos2a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R.H.S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             =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logcos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</m:t>
                      </m:r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L.H.S = R.H.S     (proved)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7030A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199"/>
                <a:ext cx="6477000" cy="4800601"/>
              </a:xfrm>
              <a:blipFill rotWithShape="1">
                <a:blip r:embed="rId2" cstate="print"/>
                <a:stretch>
                  <a:fillRect l="-2448" t="-1523" b="-15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g(x).g(y)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7979" b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f(y)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f(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x+y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{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g(y)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4953000"/>
              </a:xfrm>
              <a:blipFill rotWithShape="1">
                <a:blip r:embed="rId3" cstate="print"/>
                <a:stretch>
                  <a:fillRect l="-1875" t="-2340" b="-20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991600" cy="5715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R.H.S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g(x).g(y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.(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:r>
                  <a:rPr lang="en-US" sz="9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x+y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L.H.S(proved)</a:t>
                </a:r>
                <a:endParaRPr lang="en-US" sz="9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96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991600" cy="5715000"/>
              </a:xfrm>
              <a:blipFill rotWithShape="1">
                <a:blip r:embed="rId2" cstate="print"/>
                <a:stretch>
                  <a:fillRect l="-1017" t="-2132" r="-475" b="-7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1"/>
                <a:ext cx="8991600" cy="5181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𝐲𝟒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 = f(x)</a:t>
                </a:r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f(y)=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11.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= </a:t>
                </a:r>
                <a:r>
                  <a:rPr lang="en-US" b="1" dirty="0" err="1">
                    <a:solidFill>
                      <a:srgbClr val="00B05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Z‡e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    Ki 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(i)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g(x).g(y)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1"/>
                <a:ext cx="8991600" cy="5181600"/>
              </a:xfrm>
              <a:blipFill rotWithShape="1">
                <a:blip r:embed="rId2" cstate="print"/>
                <a:stretch>
                  <a:fillRect l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124200"/>
            <a:ext cx="56388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1,2,3,4,5,17,18,19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3,5,6,7,8,9,10,11,16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2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547" y="9385"/>
            <a:ext cx="9195547" cy="6848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7557" y="4032409"/>
            <a:ext cx="414889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0136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K¨vjKzjv‡mi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Ávbx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wbDUb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ga¨hyM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R¨vwZweÁvb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MwY‡Zi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MwYZÁYb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NUbvi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cÖe„Ë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cvB‡jb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Avj‡Reªvi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ZË¡ I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m~Î¸wj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wbZvËB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AcÖZzj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cÖ‡qvR‡bi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ZvwM‡ZB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b~Zb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ewkøwlK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b~Zb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Avj‡Reªv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hy‡Mi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gnv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MwYZÁ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AvwK©wgwWm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weeªZ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v‡ii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 †h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K¨vjKyjv‡mi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Mvov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cËb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m¨vi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AvBRvK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wbDUb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(1642-1727)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Rvg©vbxi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MU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d«W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DBwjqvg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wjebxR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(1646-1716)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MwZweÁvb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Zvc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we`y¨rcÖevn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RwUj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mgm¨vejxi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32258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2200"/>
            <a:ext cx="24130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2152"/>
            <a:ext cx="2590800" cy="30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715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K¨vjKyjv‡mi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t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213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   K)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AšÍi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Differentiol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calculus)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   L)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hvMRKjb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(Integral calculus)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548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00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AšÍi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65" y="16115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g‡bKwi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 = f(x)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m~wPZ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eµ‡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we›`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KZUv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Xvjy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Lvov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Zvnv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46482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8194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3581400" y="2895600"/>
            <a:ext cx="1972670" cy="1600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62400" y="38862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33900" y="2895600"/>
            <a:ext cx="194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342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52800" y="5334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4267200"/>
            <a:ext cx="2962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2831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5017533"/>
            <a:ext cx="2857500" cy="15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mgvKjb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mgvKj‡bi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eµ‡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¯’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ÿÎdj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ciggvb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(Absolute value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mvg‡b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wPý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hvM‡evaK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we‡qvM‡evaK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memgq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awi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G‡K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ciggvb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G‡K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Lvov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t   -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= 4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810000"/>
            <a:ext cx="0" cy="533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3810000"/>
            <a:ext cx="0" cy="533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728</Words>
  <Application>Microsoft Office PowerPoint</Application>
  <PresentationFormat>On-screen Show (4:3)</PresentationFormat>
  <Paragraphs>285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Agency FB</vt:lpstr>
      <vt:lpstr>Arial</vt:lpstr>
      <vt:lpstr>Calibri</vt:lpstr>
      <vt:lpstr>Cambria Math</vt:lpstr>
      <vt:lpstr>Corbel</vt:lpstr>
      <vt:lpstr>Gill Sans Ultra Bold Condensed</vt:lpstr>
      <vt:lpstr>Lao UI</vt:lpstr>
      <vt:lpstr>SutonnyMJ</vt:lpstr>
      <vt:lpstr>Times New Roman</vt:lpstr>
      <vt:lpstr>Wingdings</vt:lpstr>
      <vt:lpstr>Office Theme</vt:lpstr>
      <vt:lpstr>Welcome  to my  Presentation</vt:lpstr>
      <vt:lpstr> Presentation on mathematics - 2 Subject code: 25921 </vt:lpstr>
      <vt:lpstr>Chapter no - 4</vt:lpstr>
      <vt:lpstr>K¨vjKyjvm ev Kjb wK ?</vt:lpstr>
      <vt:lpstr>PowerPoint Presentation</vt:lpstr>
      <vt:lpstr>K¨vjKyjv‡mi cÖKvi‡f` t</vt:lpstr>
      <vt:lpstr>AšÍi Kjb wK ?</vt:lpstr>
      <vt:lpstr>mgvKjb wK ?</vt:lpstr>
      <vt:lpstr>ciggvb wK (Absolute value) ?</vt:lpstr>
      <vt:lpstr>dvskb wK ?</vt:lpstr>
      <vt:lpstr>Pvib¯’vb (Domain) wK ?</vt:lpstr>
      <vt:lpstr>AwZ mswÿß :</vt:lpstr>
      <vt:lpstr> 2.f(θ)= Cosθ"n‡j"  f(π/3)Gi gvb KZ ?  </vt:lpstr>
      <vt:lpstr>3.f(θ)= Sinθ"n‡j" f(π/4)Gi gvb‡jL| </vt:lpstr>
      <vt:lpstr> 5. y = f(x) = Sinx"n‡j"f(2x)Gigvby Gimvnv‡h¨     cÖKvk Ki| </vt:lpstr>
      <vt:lpstr>17.φ(x)=(3x+4)/(x-5) " n‡j" φ(1/x)GigvbwbY©q Ki| </vt:lpstr>
      <vt:lpstr> 18. f(x)= x3-3x2+4x+15 "n‡j"f(-1)Gi gvbKZ ? </vt:lpstr>
      <vt:lpstr> 19.f(x)= Sinx-Cosx"n‡j"f(π/4) Gi gvb KZ ?  </vt:lpstr>
      <vt:lpstr>            AwZ mswÿß cÖkœ :</vt:lpstr>
      <vt:lpstr> 3.f(x)=x/(1+x) " nq Z‡e" f(p/q)÷f(q/p) Gi gvbwbY©q Ki| </vt:lpstr>
      <vt:lpstr>PowerPoint Presentation</vt:lpstr>
      <vt:lpstr>5.hw` f(x)=h (x-k)/(h-k) + k (x-h)/(k-h)nqZ‡e ‡`LvI†h, f(h)+f(k) = f(h+k)</vt:lpstr>
      <vt:lpstr>PowerPoint Presentation</vt:lpstr>
      <vt:lpstr>6.hw` f(x)=(1-x)/(1+x)nq Z‡e ‡`LvI †h, f(Cosθ)=tan2 θ/2</vt:lpstr>
      <vt:lpstr>7.(ii)f(x)=logxn‡j‡`LvI †h,f(1/a)=-f(a)</vt:lpstr>
      <vt:lpstr>4.hw` f(x)=e^x+e^(-x) nq Z‡e ‡`LvI †h, f(x+y).f(x-y)=f(2x)+f(2y)</vt:lpstr>
      <vt:lpstr>PowerPoint Presentation</vt:lpstr>
      <vt:lpstr> mswÿß cÖkœ t </vt:lpstr>
      <vt:lpstr>9.hw` f(y)=(1+y2+y4)/y2 nq Z‡e ‡`LvI †h,f(1/x)=f(x)</vt:lpstr>
      <vt:lpstr>10.hw`y = f(x)= (4x-7)/(2x-4)nqZ‡ecÖgvY Ki †h, f(y)= x</vt:lpstr>
      <vt:lpstr>PowerPoint Presentation</vt:lpstr>
      <vt:lpstr> 11.hw`f(x)= logsinx "Ges" φ(x) = logcosx nq Z‡e cÖgvY Ki †h,(i)  e^(2φ(a))-e^(2f(a))=〖 e〗^(φ(2a)) </vt:lpstr>
      <vt:lpstr>PowerPoint Presentation</vt:lpstr>
      <vt:lpstr>16.hw`  f(x)= 1/2(3^x+3^(-x)), g(x) = 1/2(3^x-3^(-x))nq Z‡e ‡`LvI †h,f(x+y)=f(x)f(y)+g(x).g(y) </vt:lpstr>
      <vt:lpstr>PowerPoint Presentation</vt:lpstr>
      <vt:lpstr> mswÿß cÖkœ t 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my  Presentation</dc:title>
  <dc:creator>BITT (Bogra)</dc:creator>
  <cp:lastModifiedBy>Sydur Shameem</cp:lastModifiedBy>
  <cp:revision>388</cp:revision>
  <dcterms:created xsi:type="dcterms:W3CDTF">2013-11-20T03:42:25Z</dcterms:created>
  <dcterms:modified xsi:type="dcterms:W3CDTF">2023-11-05T14:07:57Z</dcterms:modified>
</cp:coreProperties>
</file>