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25" r:id="rId3"/>
    <p:sldId id="326" r:id="rId4"/>
    <p:sldId id="327" r:id="rId5"/>
    <p:sldId id="328" r:id="rId6"/>
    <p:sldId id="329" r:id="rId7"/>
    <p:sldId id="33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110" d="100"/>
          <a:sy n="110" d="100"/>
        </p:scale>
        <p:origin x="16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0052" y="1833741"/>
            <a:ext cx="1963947" cy="215943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502" y="1066800"/>
            <a:ext cx="7162800" cy="36933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t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A¨vWfvÝW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mv‡f©wqs-2</a:t>
            </a:r>
            <a:br>
              <a:rPr lang="en-US" sz="3600" b="1" dirty="0">
                <a:latin typeface="SutonnyMJ" pitchFamily="2" charset="0"/>
                <a:cs typeface="SutonnyMJ" pitchFamily="2" charset="0"/>
              </a:rPr>
            </a:b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KvW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t 67862  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ce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© t6ô 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ce</a:t>
            </a:r>
            <a:r>
              <a:rPr lang="en-US" sz="4400" b="1" dirty="0">
                <a:latin typeface="SutonnyMJ" pitchFamily="2" charset="0"/>
                <a:cs typeface="SutonnyMJ" pitchFamily="2" charset="0"/>
              </a:rPr>
              <a:t>©	</a:t>
            </a:r>
            <a:endParaRPr lang="en-US" sz="4400" b="1" dirty="0" smtClean="0">
              <a:latin typeface="SutonnyMJ" pitchFamily="2" charset="0"/>
              <a:cs typeface="SutonnyMJ" pitchFamily="2" charset="0"/>
            </a:endParaRPr>
          </a:p>
          <a:p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err="1" smtClean="0">
                <a:ln>
                  <a:solidFill>
                    <a:schemeClr val="accent3">
                      <a:lumMod val="75000"/>
                    </a:schemeClr>
                  </a:solidFill>
                </a:ln>
                <a:latin typeface="SutonnyMJ" pitchFamily="2" charset="0"/>
                <a:cs typeface="SutonnyMJ" pitchFamily="2" charset="0"/>
              </a:rPr>
              <a:t>wkÿK</a:t>
            </a:r>
            <a:r>
              <a:rPr lang="en-US" sz="28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chemeClr val="accent3">
                      <a:lumMod val="75000"/>
                    </a:schemeClr>
                  </a:solidFill>
                </a:ln>
                <a:latin typeface="SutonnyMJ" pitchFamily="2" charset="0"/>
                <a:cs typeface="SutonnyMJ" pitchFamily="2" charset="0"/>
              </a:rPr>
              <a:t>cwiwPwZ</a:t>
            </a:r>
            <a:r>
              <a:rPr lang="en-US" sz="28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latin typeface="SutonnyMJ" pitchFamily="2" charset="0"/>
                <a:cs typeface="SutonnyMJ" pitchFamily="2" charset="0"/>
              </a:rPr>
              <a:t>-</a:t>
            </a:r>
            <a:endParaRPr lang="en-US" sz="4400" dirty="0" smtClean="0">
              <a:ln>
                <a:solidFill>
                  <a:schemeClr val="accent3">
                    <a:lumMod val="75000"/>
                  </a:schemeClr>
                </a:solidFill>
              </a:ln>
              <a:latin typeface="SutonnyMJ" pitchFamily="2" charset="0"/>
              <a:cs typeface="SutonnyMJ" pitchFamily="2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gvt</a:t>
            </a:r>
            <a:r>
              <a:rPr lang="en-US" sz="2800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gveviK</a:t>
            </a:r>
            <a:r>
              <a:rPr lang="en-US" sz="2800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nv‡mb</a:t>
            </a:r>
            <a: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b="1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Aa¨ÿ</a:t>
            </a:r>
            <a: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‡`k </a:t>
            </a: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mv‡f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Bbw÷wUDU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,</a:t>
            </a:r>
            <a:b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ivggvjv,Kzwgjøv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676400"/>
            <a:ext cx="9144000" cy="37240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endParaRPr lang="en-US" sz="1200" dirty="0">
              <a:latin typeface="Calibri" panose="020F0502020204030204" pitchFamily="34" charset="0"/>
            </a:endParaRPr>
          </a:p>
          <a:p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SutonnyMJ" pitchFamily="2" charset="0"/>
              </a:rPr>
              <a:t>‡UvUvj †÷kb mvnv‡h¨ c‡q›U ch©‡eÿ‡Yi gva¨‡g Uªvfv‡m©i </a:t>
            </a:r>
            <a:r>
              <a:rPr lang="en-US" sz="2800" b="1" dirty="0" smtClean="0">
                <a:solidFill>
                  <a:srgbClr val="00B050"/>
                </a:solidFill>
                <a:latin typeface="SutonnyMJ" pitchFamily="2" charset="0"/>
              </a:rPr>
              <a:t>wbY©q:</a:t>
            </a:r>
            <a:endParaRPr lang="en-US" sz="280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r>
              <a:rPr lang="en-US" sz="2800" b="1" dirty="0">
                <a:latin typeface="SutonnyMJ" pitchFamily="2" charset="0"/>
              </a:rPr>
              <a:t>mswÿß weeiYx t - </a:t>
            </a:r>
            <a:r>
              <a:rPr lang="en-US" sz="2800" dirty="0">
                <a:latin typeface="SutonnyMJ" pitchFamily="2" charset="0"/>
              </a:rPr>
              <a:t>‡Kvb e× Uªvfv‡m©i †ÿÎdj wbY©q Kivi Rb¨ †UvUvj †÷k‡bi e¨venvi LyeB myweavRbK | G‡Z mivmwi Uªvfv‡m©i ‡ÿÎdj cÖ`wk©Z nq | Z‡e G Kv‡Ri avivevwneK KZ¸‡jv KgvÛ cÖ‡qvM Ki‡Z nq | cÖvfv‡m©i †ÿÎdj , ¯’vbvsK cwigvb c×wZ‡Z †ei Kiv nq| </a:t>
            </a:r>
          </a:p>
          <a:p>
            <a:r>
              <a:rPr lang="en-US" sz="2800" b="1" dirty="0" err="1">
                <a:latin typeface="SutonnyMJ" pitchFamily="2" charset="0"/>
              </a:rPr>
              <a:t>Kv‡Ri</a:t>
            </a:r>
            <a:r>
              <a:rPr lang="en-US" sz="2800" b="1" dirty="0">
                <a:latin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</a:rPr>
              <a:t>avivt</a:t>
            </a:r>
            <a:r>
              <a:rPr lang="en-US" sz="2800" b="1" dirty="0" smtClean="0">
                <a:latin typeface="SutonnyMJ" pitchFamily="2" charset="0"/>
              </a:rPr>
              <a:t>- </a:t>
            </a:r>
            <a:endParaRPr lang="en-US" sz="2800" dirty="0">
              <a:latin typeface="SutonnyMJ" pitchFamily="2" charset="0"/>
            </a:endParaRPr>
          </a:p>
          <a:p>
            <a:r>
              <a:rPr lang="en-US" sz="2800" dirty="0">
                <a:latin typeface="SutonnyMJ" pitchFamily="2" charset="0"/>
              </a:rPr>
              <a:t>1. cÖ_‡g †UvUvj †÷kb hš¿‡K </a:t>
            </a:r>
            <a:r>
              <a:rPr lang="en-US" sz="2800" dirty="0">
                <a:latin typeface="Calibri" panose="020F0502020204030204" pitchFamily="34" charset="0"/>
              </a:rPr>
              <a:t>ABCDE </a:t>
            </a:r>
            <a:r>
              <a:rPr lang="en-US" sz="2800" dirty="0">
                <a:latin typeface="SutonnyMJ" pitchFamily="2" charset="0"/>
              </a:rPr>
              <a:t>†ÿ‡Îi wbKUeZ©x ¯’v‡b Ki‡Z n‡e hv‡Z D³ †ÿ‡Îi mKj ‡÷kb we›`y¸‡jv cwi®‹vifv‡e `„k¨gvb nq|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226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90600" y="990600"/>
            <a:ext cx="7239000" cy="5053790"/>
            <a:chOff x="838200" y="228600"/>
            <a:chExt cx="3124200" cy="2225895"/>
          </a:xfrm>
        </p:grpSpPr>
        <p:cxnSp>
          <p:nvCxnSpPr>
            <p:cNvPr id="3" name="Straight Connector 2"/>
            <p:cNvCxnSpPr/>
            <p:nvPr/>
          </p:nvCxnSpPr>
          <p:spPr>
            <a:xfrm rot="5400000">
              <a:off x="228600" y="1295400"/>
              <a:ext cx="198120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2286000"/>
              <a:ext cx="228600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5400000">
              <a:off x="1447800" y="990600"/>
              <a:ext cx="457200" cy="4572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905000" y="990600"/>
              <a:ext cx="609600" cy="381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>
              <a:off x="1295400" y="1600200"/>
              <a:ext cx="533400" cy="2286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2095500" y="1562100"/>
              <a:ext cx="609600" cy="2286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676400" y="1981200"/>
              <a:ext cx="60960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1600200" y="1219200"/>
              <a:ext cx="228600" cy="22860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057400" y="1219200"/>
              <a:ext cx="228600" cy="15240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>
              <a:off x="2171700" y="1562100"/>
              <a:ext cx="304800" cy="7620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0800000">
              <a:off x="1752601" y="1905000"/>
              <a:ext cx="381000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6200000" flipV="1">
              <a:off x="1562101" y="1562100"/>
              <a:ext cx="228600" cy="152399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838200" y="228600"/>
              <a:ext cx="381000" cy="32127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600" b="1" kern="1200" cap="all" dirty="0">
                  <a:solidFill>
                    <a:srgbClr val="00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endPara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219200" y="1447559"/>
              <a:ext cx="381000" cy="32127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600" b="1" kern="1200" cap="all">
                  <a:solidFill>
                    <a:srgbClr val="00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A1</a:t>
              </a:r>
              <a:endParaRPr lang="en-US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676400" y="685710"/>
              <a:ext cx="381000" cy="32127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600" b="1" kern="1200" cap="all" dirty="0">
                  <a:solidFill>
                    <a:srgbClr val="00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B1</a:t>
              </a:r>
              <a:endPara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438400" y="1142819"/>
              <a:ext cx="381000" cy="32127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600" b="1" kern="1200" cap="all">
                  <a:solidFill>
                    <a:srgbClr val="00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C1</a:t>
              </a:r>
              <a:endParaRPr lang="en-US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0" y="1828484"/>
              <a:ext cx="381000" cy="32127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600" b="1" kern="1200" cap="all">
                  <a:solidFill>
                    <a:srgbClr val="00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D1</a:t>
              </a:r>
              <a:endParaRPr lang="en-US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447800" y="1904669"/>
              <a:ext cx="381000" cy="32127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600" b="1" kern="1200" cap="all">
                  <a:solidFill>
                    <a:srgbClr val="00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E1</a:t>
              </a:r>
              <a:endParaRPr lang="en-US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581400" y="2133224"/>
              <a:ext cx="381000" cy="32127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600" b="1" kern="1200" cap="all">
                  <a:solidFill>
                    <a:srgbClr val="00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</a:t>
              </a:r>
              <a:endParaRPr lang="en-US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674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990600"/>
            <a:ext cx="8001000" cy="452431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2. hš¿ ¯’vcb Kivi ci h‡š¿i mKj A¯’vqx mgš^q Ki‡Z n‡e |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3. Gevi hš¿‡K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Power ON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K‡i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Basic Mode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Gi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Config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†PK Kivi ci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ESC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†P‡c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Basic Mode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G wd‡i Avm‡Z n‡e|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4. Uv‡M©U wcÖRg‡K 01 bs †÷kb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A1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G ewm‡q h‡š¿i ‡nqvi‡K Uv‡M©U wcÖRg eivei †Q` Kiv‡Z n‡e Ges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MEAS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†K †cÖm Kiv‡Z n‡e|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5.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MEAS-mode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Gi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Page-2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n‡Z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Area Calculation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†K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Select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K‡i{ } w`‡j c`©vq cÖ`wk©Z n‡e-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39481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219200"/>
            <a:ext cx="8763000" cy="452431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6. GLb 01 †K wm‡j±U Kivi ci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MEAS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†K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Press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Ki‡j cÖ`wk©Z n‡e |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7. Gevi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OBS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†K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Press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Kivi ci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OK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‡cÖm Ki‡Z n‡e|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8. Gevi Uv‡M©U wcÖRg‡K 02 bs †÷k‡b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B1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†Z wb‡q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9. Zvici Uv‡M©U wcÖRg 03 bs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C1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†÷kb †Z wb‡q c~‡e©i b¨vq cvV MÖnb Kivi mv‡_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Display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c¨v‡b‡j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“CAL”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cÖ`wk©Z n‡e | wZb evû wewkó †ÿ‡Îi †ÿÎdj †ei Ki‡Z PvB‡j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“CAL”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†cÖm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OK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K‡i Ki‡Z n‡e| Zvn‡j wÎfzRvK…wZi †ÿ‡Îi ‡ÿÎdj †n±i ev eM©wgUvi †`Lv‡e | </a:t>
            </a:r>
          </a:p>
        </p:txBody>
      </p:sp>
    </p:spTree>
    <p:extLst>
      <p:ext uri="{BB962C8B-B14F-4D97-AF65-F5344CB8AC3E}">
        <p14:creationId xmlns:p14="http://schemas.microsoft.com/office/powerpoint/2010/main" val="148524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066800"/>
            <a:ext cx="8001000" cy="206210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10. †ÿ‡Îi evûi ‰`N©¨ wZ‡bi AwaK n‡j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“CAL”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†cÖm bv K‡i 8bs av‡ci KvR¸‡jv avivevwnK fv‡e m¤úv`b K‡i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“CAL”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‡cÖm Ki‡Z n‡e Ges Gici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OK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†cÖm Ki‡j m¤úvboe ‡ÿ‡Îi †ÿÎdj cvIqv hv‡e| </a:t>
            </a:r>
            <a:endParaRPr lang="en-US" sz="3200" dirty="0"/>
          </a:p>
        </p:txBody>
      </p:sp>
      <p:grpSp>
        <p:nvGrpSpPr>
          <p:cNvPr id="3" name="Group 2"/>
          <p:cNvGrpSpPr/>
          <p:nvPr/>
        </p:nvGrpSpPr>
        <p:grpSpPr>
          <a:xfrm>
            <a:off x="228600" y="3810000"/>
            <a:ext cx="3886200" cy="2286000"/>
            <a:chOff x="1676400" y="4076700"/>
            <a:chExt cx="2971800" cy="1333500"/>
          </a:xfrm>
        </p:grpSpPr>
        <p:sp>
          <p:nvSpPr>
            <p:cNvPr id="4" name="Rounded Rectangle 3"/>
            <p:cNvSpPr/>
            <p:nvPr/>
          </p:nvSpPr>
          <p:spPr>
            <a:xfrm>
              <a:off x="1676400" y="4076700"/>
              <a:ext cx="2971800" cy="13335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752600" y="4076700"/>
              <a:ext cx="609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01: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752600" y="43053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02: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676400" y="4533900"/>
              <a:ext cx="685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03: 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676400" y="4762500"/>
              <a:ext cx="609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04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76600" y="5029200"/>
              <a:ext cx="12192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STOP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33900" y="3830082"/>
            <a:ext cx="4000500" cy="2265917"/>
            <a:chOff x="1676400" y="4076700"/>
            <a:chExt cx="2971800" cy="1333500"/>
          </a:xfrm>
        </p:grpSpPr>
        <p:sp>
          <p:nvSpPr>
            <p:cNvPr id="11" name="Rounded Rectangle 10"/>
            <p:cNvSpPr/>
            <p:nvPr/>
          </p:nvSpPr>
          <p:spPr>
            <a:xfrm>
              <a:off x="1676400" y="4076700"/>
              <a:ext cx="2971800" cy="13335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752600" y="4076700"/>
              <a:ext cx="609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01: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52600" y="43053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02: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76400" y="4533900"/>
              <a:ext cx="685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03: 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676400" y="4762500"/>
              <a:ext cx="609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04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276600" y="5029200"/>
              <a:ext cx="12192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STOP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895600" y="4114800"/>
              <a:ext cx="1066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Pt-01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28800" y="5029200"/>
              <a:ext cx="609600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OK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764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362200"/>
            <a:ext cx="5562600" cy="1200329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72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25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1122</TotalTime>
  <Words>399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Constantia</vt:lpstr>
      <vt:lpstr>SutonnyMJ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7Kv‡Ri GKwU AZ¨vaywbK Rwic hš¿ hvi mvnv‡h¨ B‡j±ªwbK c×wZZ †Kvb †÷k‡bi hveZxq Z_¨vw` MÖnb Kiv hvq | GUv GKwU ¯^qswµq</dc:title>
  <dc:creator>Windows User</dc:creator>
  <cp:lastModifiedBy>Md Anowar Hossain</cp:lastModifiedBy>
  <cp:revision>184</cp:revision>
  <dcterms:created xsi:type="dcterms:W3CDTF">2019-09-23T15:44:46Z</dcterms:created>
  <dcterms:modified xsi:type="dcterms:W3CDTF">2023-11-09T05:24:51Z</dcterms:modified>
</cp:coreProperties>
</file>