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/>
  </p:normalViewPr>
  <p:slideViewPr>
    <p:cSldViewPr>
      <p:cViewPr varScale="1">
        <p:scale>
          <a:sx n="116" d="100"/>
          <a:sy n="116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C8C1-0C7E-4F1C-88E7-A7BD58D012D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0"/>
            <a:ext cx="77724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740664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000" b="1" dirty="0" smtClean="0">
                <a:solidFill>
                  <a:srgbClr val="7030A0"/>
                </a:solidFill>
                <a:latin typeface="Agency FB" pitchFamily="34" charset="0"/>
              </a:rPr>
              <a:t>Bangladesh Survey Institute</a:t>
            </a:r>
          </a:p>
        </p:txBody>
      </p:sp>
    </p:spTree>
    <p:extLst>
      <p:ext uri="{BB962C8B-B14F-4D97-AF65-F5344CB8AC3E}">
        <p14:creationId xmlns:p14="http://schemas.microsoft.com/office/powerpoint/2010/main" val="39864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91440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ea typeface="Cambria Math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… … … …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… … … …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9144000" cy="6477000"/>
              </a:xfrm>
              <a:blipFill rotWithShape="0">
                <a:blip r:embed="rId2"/>
                <a:stretch>
                  <a:fillRect l="-166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16042"/>
            <a:ext cx="1090914" cy="7513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19200" y="2819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219200" y="34152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4.y=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– y = 0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y 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( proved 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  <a:blipFill rotWithShape="0">
                <a:blip r:embed="rId2"/>
                <a:stretch>
                  <a:fillRect l="-1724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524000" y="2286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4000" y="28056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16743" y="3429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24000" y="40386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38514" y="4572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534400" cy="6629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(a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  <m:r>
                          <a:rPr lang="en-US" b="1" i="1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b="1" i="1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(a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baseline="30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Same- 4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y 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6 .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acosx+bsinx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y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7 .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ax+b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+a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0 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9 . (i)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 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  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10 .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11 .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-2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534400" cy="6629400"/>
              </a:xfrm>
              <a:blipFill rotWithShape="1">
                <a:blip r:embed="rId2" cstate="print"/>
                <a:stretch>
                  <a:fillRect l="-1643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cÖkœt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839200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Ki †h,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+4 y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)= - [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839200" cy="5486400"/>
              </a:xfrm>
              <a:blipFill rotWithShape="0">
                <a:blip r:embed="rId2"/>
                <a:stretch>
                  <a:fillRect l="-1724" t="-2000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[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= -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=- 2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2[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]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- 2[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- 2[e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+e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-2[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- 2[ 2e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4y         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+ 4y = 0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  <a:blipFill rotWithShape="1">
                <a:blip r:embed="rId2" cstate="print"/>
                <a:stretch>
                  <a:fillRect l="-1300" t="-2072" r="-205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1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Same-1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Ki †h,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+4 y  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Ki †h,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+4 y  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32"/>
                <a:ext cx="8915400" cy="6629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11.y = 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LvI†h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800" b="1" i="1" baseline="300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+m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y=0    </a:t>
                </a: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y 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cos(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m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] </a:t>
                </a:r>
                <a:endPara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b="1" baseline="30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mv‡c‡ÿ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AšÍixKiY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K‡I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2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(- 2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2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i="0" baseline="30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32"/>
                <a:ext cx="8915400" cy="6629400"/>
              </a:xfrm>
              <a:blipFill rotWithShape="0">
                <a:blip r:embed="rId2"/>
                <a:stretch>
                  <a:fillRect l="-1230" t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685800" y="3214116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5800" y="3733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4267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47868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2590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2172" y="1981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5800" y="56250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5800" y="61584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553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cÿ‡K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fvM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K‡I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   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1" baseline="30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 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Same- 11.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8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9 .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m(1+y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  <m:r>
                      <a:rPr lang="en-US" b="1" i="1" baseline="3000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   </m:t>
                                </m:r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cÖgvY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 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553200"/>
              </a:xfrm>
              <a:blipFill rotWithShape="0">
                <a:blip r:embed="rId2"/>
                <a:stretch>
                  <a:fillRect l="-1533" t="-2047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04800" y="838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47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(1+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1)y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 †h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y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†h,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y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cosx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+ 4y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sinx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†h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+ 4y = 0 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Sec2x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25.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e>
                    </m:rad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 †h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m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0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†h,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a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477000"/>
              </a:xfrm>
              <a:blipFill rotWithShape="1">
                <a:blip r:embed="rId2" cstate="print"/>
                <a:stretch>
                  <a:fillRect l="-1667" t="-376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"/>
                <a:ext cx="88392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cÖgvY Ki †h,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y   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 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p.1 + q (-1)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0+ q (-1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)(-2)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"/>
                <a:ext cx="8839200" cy="6629400"/>
              </a:xfrm>
              <a:blipFill rotWithShape="0">
                <a:blip r:embed="rId2" cstate="print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6002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Ajit</a:t>
            </a: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Kumar </a:t>
            </a:r>
            <a:r>
              <a:rPr lang="en-US" sz="4000" b="1" dirty="0" err="1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Debnath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B.Sc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M.Sc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in Mathematics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Chief Instructor (Non-Tech)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Bangladesh Survey Institute, Cumilla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"/>
                <a:ext cx="9067800" cy="6553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0" baseline="3000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p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+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p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Same-17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cÖgvY Ki †h,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2y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"/>
                <a:ext cx="9067800" cy="6553200"/>
              </a:xfrm>
              <a:blipFill rotWithShape="1">
                <a:blip r:embed="rId2" cstate="print"/>
                <a:stretch>
                  <a:fillRect l="-1748" t="-139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0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73152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Abykxjbx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1,2,3,4,8,9,10,11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1,2.8,9,10,11,12,13,14, 15,17,22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4343400"/>
            <a:ext cx="2505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hanks imm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460" y="1447801"/>
            <a:ext cx="9197460" cy="5415146"/>
          </a:xfrm>
        </p:spPr>
      </p:pic>
      <p:sp>
        <p:nvSpPr>
          <p:cNvPr id="11" name="Rectangle 10"/>
          <p:cNvSpPr/>
          <p:nvPr/>
        </p:nvSpPr>
        <p:spPr>
          <a:xfrm>
            <a:off x="2057400" y="2286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0469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Chapter No. -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4102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72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Successive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ifferention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AšÍixKiY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716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477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†K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cwieZ©bkxja‡i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mnM‡K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 ,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/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Gi†h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KvbGKwUØviv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G‡K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cÖ_g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cybivq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AšÍixKiY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hvM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Zv‡K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wØZxq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Dnv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mvaviYZ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//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x) 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//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 †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GBiæ‡c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f(x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dvskbwU‡K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avivevwnKfv‡e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AšÍixKiY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Zv‡K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baseline="30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†h 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477000"/>
              </a:xfrm>
              <a:blipFill rotWithShape="0">
                <a:blip r:embed="rId2"/>
                <a:stretch>
                  <a:fillRect l="-1724" t="-2258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12.2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Leibnitz’s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Thmeorem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jewb‡Ri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`¨)t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Yd‡ji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v, x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Yd‡ji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=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+ 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… … … … +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baseline="30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n-r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… … … +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b="1" baseline="-25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AwZ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mswÿß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cÖkœt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 (i)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…  … … … …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… … … … …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  <a:blipFill rotWithShape="0">
                <a:blip r:embed="rId2"/>
                <a:stretch>
                  <a:fillRect l="-1724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87123"/>
            <a:ext cx="1090914" cy="7513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90600" y="2743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90600" y="3352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90600" y="3962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915400" cy="601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  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SutonnyMJ" pitchFamily="2" charset="0"/>
                      </a:rPr>
                      <m:t>                  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-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… … … … …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… </a:t>
                </a:r>
                <a:r>
                  <a:rPr lang="en-US" b="1" dirty="0">
                    <a:solidFill>
                      <a:srgbClr val="7030A0"/>
                    </a:solidFill>
                  </a:rPr>
                  <a:t>… … … …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915400" cy="6019800"/>
              </a:xfrm>
              <a:blipFill rotWithShape="0">
                <a:blip r:embed="rId2"/>
                <a:stretch>
                  <a:fillRect l="-1778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600200" y="32766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11086" y="3886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705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Ges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1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705600"/>
              </a:xfrm>
              <a:blipFill rotWithShape="0">
                <a:blip r:embed="rId2"/>
                <a:stretch>
                  <a:fillRect l="-1724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447800" y="3505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47800" y="4191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6" y="5715000"/>
            <a:ext cx="1090914" cy="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(i)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n‡j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             … … … … … …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             … … … … … …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        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  <a:blipFill rotWithShape="0">
                <a:blip r:embed="rId2"/>
                <a:stretch>
                  <a:fillRect l="-177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371600" y="2819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71600" y="3429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6" y="4876800"/>
            <a:ext cx="1090914" cy="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412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Agency FB</vt:lpstr>
      <vt:lpstr>Arial</vt:lpstr>
      <vt:lpstr>Calibri</vt:lpstr>
      <vt:lpstr>Cambria Math</vt:lpstr>
      <vt:lpstr>Cooper Black</vt:lpstr>
      <vt:lpstr>Corbel</vt:lpstr>
      <vt:lpstr>Gill Sans Ultra Bold Condensed</vt:lpstr>
      <vt:lpstr>SutonnyMJ</vt:lpstr>
      <vt:lpstr>Times New Roman</vt:lpstr>
      <vt:lpstr>Office Theme</vt:lpstr>
      <vt:lpstr>Welcome to    my    Presentation</vt:lpstr>
      <vt:lpstr>PowerPoint Presentation</vt:lpstr>
      <vt:lpstr> Chapter No. - 9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mswÿß cÖkœt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‡h AsK¸‡jv Avgiv †ekx K‡i PP©v Kie:-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Chapter-12</dc:title>
  <dc:creator>BITT (Bogra)</dc:creator>
  <cp:lastModifiedBy>Md Anowar Hossain</cp:lastModifiedBy>
  <cp:revision>148</cp:revision>
  <dcterms:created xsi:type="dcterms:W3CDTF">2013-12-07T10:16:30Z</dcterms:created>
  <dcterms:modified xsi:type="dcterms:W3CDTF">2023-11-20T09:19:39Z</dcterms:modified>
</cp:coreProperties>
</file>