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321" r:id="rId3"/>
    <p:sldId id="309" r:id="rId4"/>
    <p:sldId id="315" r:id="rId5"/>
    <p:sldId id="296" r:id="rId6"/>
    <p:sldId id="267" r:id="rId7"/>
    <p:sldId id="268" r:id="rId8"/>
    <p:sldId id="31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A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63" autoAdjust="0"/>
  </p:normalViewPr>
  <p:slideViewPr>
    <p:cSldViewPr>
      <p:cViewPr varScale="1">
        <p:scale>
          <a:sx n="110" d="100"/>
          <a:sy n="110" d="100"/>
        </p:scale>
        <p:origin x="162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0C9E51-0244-4811-BD64-A40AC7E2D9CD}" type="datetimeFigureOut">
              <a:rPr lang="en-US" smtClean="0"/>
              <a:pPr/>
              <a:t>09-Nov-23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D5AA2B-AAC0-417B-8A55-8EC738B35A4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5132527"/>
            <a:ext cx="1825142" cy="1725473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0" y="12954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welq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 t </a:t>
            </a:r>
            <a:r>
              <a:rPr lang="en-US" sz="3600" dirty="0" err="1">
                <a:latin typeface="SutonnyMJ" pitchFamily="2" charset="0"/>
                <a:cs typeface="SutonnyMJ" pitchFamily="2" charset="0"/>
              </a:rPr>
              <a:t>A¨vWfvÝW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 mv‡f©wqs-2</a:t>
            </a:r>
            <a:br>
              <a:rPr lang="en-US" sz="3600" b="1" dirty="0">
                <a:latin typeface="SutonnyMJ" pitchFamily="2" charset="0"/>
                <a:cs typeface="SutonnyMJ" pitchFamily="2" charset="0"/>
              </a:rPr>
            </a:br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welq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KvW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 t 67862  </a:t>
            </a:r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ce</a:t>
            </a:r>
            <a:r>
              <a:rPr lang="en-US" sz="3600" b="1" dirty="0">
                <a:latin typeface="SutonnyMJ" pitchFamily="2" charset="0"/>
                <a:cs typeface="SutonnyMJ" pitchFamily="2" charset="0"/>
              </a:rPr>
              <a:t>© t6ô </a:t>
            </a:r>
            <a:r>
              <a:rPr lang="en-US" sz="3600" b="1" dirty="0" err="1">
                <a:latin typeface="SutonnyMJ" pitchFamily="2" charset="0"/>
                <a:cs typeface="SutonnyMJ" pitchFamily="2" charset="0"/>
              </a:rPr>
              <a:t>ce</a:t>
            </a:r>
            <a:r>
              <a:rPr lang="en-US" sz="4400" b="1" dirty="0">
                <a:latin typeface="SutonnyMJ" pitchFamily="2" charset="0"/>
                <a:cs typeface="SutonnyMJ" pitchFamily="2" charset="0"/>
              </a:rPr>
              <a:t>©	</a:t>
            </a:r>
            <a:r>
              <a:rPr lang="en-US" sz="4400" dirty="0">
                <a:latin typeface="SutonnyMJ" pitchFamily="2" charset="0"/>
                <a:cs typeface="SutonnyMJ" pitchFamily="2" charset="0"/>
              </a:rPr>
              <a:t/>
            </a:r>
            <a:br>
              <a:rPr lang="en-US" sz="4400" dirty="0">
                <a:latin typeface="SutonnyMJ" pitchFamily="2" charset="0"/>
                <a:cs typeface="SutonnyMJ" pitchFamily="2" charset="0"/>
              </a:rPr>
            </a:b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44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wkÿK</a:t>
            </a:r>
            <a:r>
              <a:rPr lang="en-US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cwiwPwZ</a:t>
            </a:r>
            <a:r>
              <a:rPr lang="en-US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utonnyMJ" pitchFamily="2" charset="0"/>
                <a:cs typeface="SutonnyMJ" pitchFamily="2" charset="0"/>
              </a:rPr>
              <a:t>:-</a:t>
            </a:r>
            <a:endParaRPr lang="en-US" sz="4400" b="1" dirty="0">
              <a:solidFill>
                <a:schemeClr val="accent4">
                  <a:lumMod val="60000"/>
                  <a:lumOff val="40000"/>
                </a:schemeClr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b="1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gvt</a:t>
            </a:r>
            <a:r>
              <a:rPr lang="en-US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gveviK</a:t>
            </a:r>
            <a:r>
              <a:rPr lang="en-US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b="1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nv‡mb</a:t>
            </a:r>
            <a:r>
              <a:rPr lang="en-US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b="1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Aa¨ÿ</a:t>
            </a:r>
            <a:r>
              <a:rPr lang="en-US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‡`k </a:t>
            </a:r>
            <a:r>
              <a:rPr lang="en-US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mv‡f</a:t>
            </a:r>
            <a:r>
              <a:rPr lang="en-US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Bbw÷wUDU</a:t>
            </a:r>
            <a:r>
              <a:rPr lang="en-US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,</a:t>
            </a:r>
            <a:br>
              <a:rPr lang="en-US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err="1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ivggvjv,Kzwgjøv</a:t>
            </a:r>
            <a:r>
              <a:rPr lang="en-US" dirty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48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7885" y="1295400"/>
            <a:ext cx="7924800" cy="513986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UvUvj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‡÷kb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mswÿß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weeiYx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t- </a:t>
            </a:r>
          </a:p>
          <a:p>
            <a:pPr algn="just"/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UvUvj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‡÷kb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nj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Rwic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Kv‡Ri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AZ¨vaywbK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Rwic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hš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¿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mvnv‡h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B‡j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±ª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wbK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c×wZZ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†÷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k‡bi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hveZxq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Z_¨vw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MÖnb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GUv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qswµq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wWwRUvj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w_I‡WvjvBU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mvnv‡h¨v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Abyf~wgK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Rwb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_ `~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¡ ,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Abyf~wgK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`~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¡ ,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Zxh©K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`~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¡ ,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Gwj‡fkb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cÖf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GQvovI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d¬vwc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wW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‡¯‹i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gva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¨‡g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Kw¤úDUv‡i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WvUv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vcb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87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066800"/>
            <a:ext cx="6934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981200" y="533400"/>
            <a:ext cx="556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wPÎ</a:t>
            </a:r>
            <a:r>
              <a:rPr lang="en-US" sz="2000" b="1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sz="2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wRwcGm</a:t>
            </a:r>
            <a:r>
              <a:rPr lang="en-US" sz="2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2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mvnv‡h</a:t>
            </a:r>
            <a:r>
              <a:rPr lang="en-US" sz="2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2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iv¯Ívi</a:t>
            </a:r>
            <a:r>
              <a:rPr lang="en-US" sz="2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sz="2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wbY©qt</a:t>
            </a:r>
            <a:endParaRPr lang="en-US" sz="20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295400"/>
            <a:ext cx="568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695736" y="6858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wPÎ</a:t>
            </a:r>
            <a:r>
              <a:rPr lang="en-US" sz="2400" b="1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sz="2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wRwcGm</a:t>
            </a:r>
            <a:r>
              <a:rPr lang="en-US" sz="2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mvnv‡h</a:t>
            </a:r>
            <a:r>
              <a:rPr lang="en-US" sz="2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2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f‚c</a:t>
            </a:r>
            <a:r>
              <a:rPr lang="en-US" sz="2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„‡ô </a:t>
            </a:r>
            <a:r>
              <a:rPr lang="en-US" sz="2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sz="2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wbY©qt</a:t>
            </a:r>
            <a:endParaRPr lang="en-US" sz="24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1" y="1143000"/>
            <a:ext cx="69342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evua</a:t>
            </a:r>
            <a:r>
              <a:rPr lang="en-US" sz="2800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cÖK‡í</a:t>
            </a:r>
            <a:r>
              <a:rPr lang="en-US" sz="2800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Rwi‡ci</a:t>
            </a:r>
            <a:r>
              <a:rPr lang="en-US" sz="2800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2800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2800" b="1" dirty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t</a:t>
            </a:r>
            <a:endParaRPr lang="en-US" sz="24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1.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w_I‡WvjvBU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	</a:t>
            </a:r>
            <a:endParaRPr lang="en-US" sz="24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2</a:t>
            </a:r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. 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BwÄwbqvwis</a:t>
            </a:r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PBb</a:t>
            </a:r>
            <a:endParaRPr lang="en-US" sz="2400" dirty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3. ¯^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qswµq</a:t>
            </a:r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j‡fj</a:t>
            </a:r>
            <a:endParaRPr lang="en-US" sz="2400" dirty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4. ‡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j‡fwjs</a:t>
            </a:r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÷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vd</a:t>
            </a:r>
            <a:endParaRPr lang="en-US" sz="2400" dirty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5. ‡÷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wWqv</a:t>
            </a:r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iW</a:t>
            </a:r>
            <a:endParaRPr lang="en-US" sz="2400" dirty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6. 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cøvwbwgUvi</a:t>
            </a:r>
            <a:endParaRPr lang="en-US" sz="2400" dirty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7. 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w÷j</a:t>
            </a:r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Uc</a:t>
            </a:r>
            <a:endParaRPr lang="en-US" sz="2400" dirty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8. 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n¨vÛ</a:t>
            </a:r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¬‡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bvwgUvi</a:t>
            </a:r>
            <a:endParaRPr lang="en-US" sz="2400" dirty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9. ‡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gŠRv</a:t>
            </a:r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g¨vc</a:t>
            </a:r>
            <a:endParaRPr lang="en-US" sz="2400" dirty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10. ‡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Kv`vj</a:t>
            </a:r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, 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LyuwU</a:t>
            </a:r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iwk</a:t>
            </a:r>
            <a:r>
              <a:rPr lang="en-US" sz="2400" b="1" dirty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`|</a:t>
            </a:r>
            <a:endParaRPr lang="en-US" dirty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9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2008909" y="2731746"/>
            <a:ext cx="5534891" cy="3058392"/>
          </a:xfrm>
          <a:custGeom>
            <a:avLst/>
            <a:gdLst>
              <a:gd name="connsiteX0" fmla="*/ 27709 w 5666509"/>
              <a:gd name="connsiteY0" fmla="*/ 138546 h 3383974"/>
              <a:gd name="connsiteX1" fmla="*/ 0 w 5666509"/>
              <a:gd name="connsiteY1" fmla="*/ 180109 h 3383974"/>
              <a:gd name="connsiteX2" fmla="*/ 27709 w 5666509"/>
              <a:gd name="connsiteY2" fmla="*/ 277091 h 3383974"/>
              <a:gd name="connsiteX3" fmla="*/ 69273 w 5666509"/>
              <a:gd name="connsiteY3" fmla="*/ 290946 h 3383974"/>
              <a:gd name="connsiteX4" fmla="*/ 166255 w 5666509"/>
              <a:gd name="connsiteY4" fmla="*/ 346364 h 3383974"/>
              <a:gd name="connsiteX5" fmla="*/ 180109 w 5666509"/>
              <a:gd name="connsiteY5" fmla="*/ 526473 h 3383974"/>
              <a:gd name="connsiteX6" fmla="*/ 235527 w 5666509"/>
              <a:gd name="connsiteY6" fmla="*/ 540327 h 3383974"/>
              <a:gd name="connsiteX7" fmla="*/ 249382 w 5666509"/>
              <a:gd name="connsiteY7" fmla="*/ 581891 h 3383974"/>
              <a:gd name="connsiteX8" fmla="*/ 263236 w 5666509"/>
              <a:gd name="connsiteY8" fmla="*/ 651164 h 3383974"/>
              <a:gd name="connsiteX9" fmla="*/ 346364 w 5666509"/>
              <a:gd name="connsiteY9" fmla="*/ 692727 h 3383974"/>
              <a:gd name="connsiteX10" fmla="*/ 374073 w 5666509"/>
              <a:gd name="connsiteY10" fmla="*/ 720437 h 3383974"/>
              <a:gd name="connsiteX11" fmla="*/ 346364 w 5666509"/>
              <a:gd name="connsiteY11" fmla="*/ 817418 h 3383974"/>
              <a:gd name="connsiteX12" fmla="*/ 360218 w 5666509"/>
              <a:gd name="connsiteY12" fmla="*/ 900546 h 3383974"/>
              <a:gd name="connsiteX13" fmla="*/ 415636 w 5666509"/>
              <a:gd name="connsiteY13" fmla="*/ 942109 h 3383974"/>
              <a:gd name="connsiteX14" fmla="*/ 498764 w 5666509"/>
              <a:gd name="connsiteY14" fmla="*/ 983673 h 3383974"/>
              <a:gd name="connsiteX15" fmla="*/ 526473 w 5666509"/>
              <a:gd name="connsiteY15" fmla="*/ 1025237 h 3383974"/>
              <a:gd name="connsiteX16" fmla="*/ 845127 w 5666509"/>
              <a:gd name="connsiteY16" fmla="*/ 1080655 h 3383974"/>
              <a:gd name="connsiteX17" fmla="*/ 969818 w 5666509"/>
              <a:gd name="connsiteY17" fmla="*/ 1122218 h 3383974"/>
              <a:gd name="connsiteX18" fmla="*/ 1011382 w 5666509"/>
              <a:gd name="connsiteY18" fmla="*/ 1136073 h 3383974"/>
              <a:gd name="connsiteX19" fmla="*/ 1066800 w 5666509"/>
              <a:gd name="connsiteY19" fmla="*/ 1233055 h 3383974"/>
              <a:gd name="connsiteX20" fmla="*/ 1080655 w 5666509"/>
              <a:gd name="connsiteY20" fmla="*/ 1343891 h 3383974"/>
              <a:gd name="connsiteX21" fmla="*/ 1191491 w 5666509"/>
              <a:gd name="connsiteY21" fmla="*/ 1357746 h 3383974"/>
              <a:gd name="connsiteX22" fmla="*/ 1233055 w 5666509"/>
              <a:gd name="connsiteY22" fmla="*/ 1454727 h 3383974"/>
              <a:gd name="connsiteX23" fmla="*/ 1246909 w 5666509"/>
              <a:gd name="connsiteY23" fmla="*/ 1662546 h 3383974"/>
              <a:gd name="connsiteX24" fmla="*/ 1316182 w 5666509"/>
              <a:gd name="connsiteY24" fmla="*/ 1704109 h 3383974"/>
              <a:gd name="connsiteX25" fmla="*/ 1357746 w 5666509"/>
              <a:gd name="connsiteY25" fmla="*/ 1731818 h 3383974"/>
              <a:gd name="connsiteX26" fmla="*/ 1357746 w 5666509"/>
              <a:gd name="connsiteY26" fmla="*/ 1981200 h 3383974"/>
              <a:gd name="connsiteX27" fmla="*/ 1385455 w 5666509"/>
              <a:gd name="connsiteY27" fmla="*/ 2022764 h 3383974"/>
              <a:gd name="connsiteX28" fmla="*/ 1399309 w 5666509"/>
              <a:gd name="connsiteY28" fmla="*/ 2064327 h 3383974"/>
              <a:gd name="connsiteX29" fmla="*/ 1468582 w 5666509"/>
              <a:gd name="connsiteY29" fmla="*/ 2119746 h 3383974"/>
              <a:gd name="connsiteX30" fmla="*/ 1496291 w 5666509"/>
              <a:gd name="connsiteY30" fmla="*/ 2161309 h 3383974"/>
              <a:gd name="connsiteX31" fmla="*/ 1537855 w 5666509"/>
              <a:gd name="connsiteY31" fmla="*/ 2202873 h 3383974"/>
              <a:gd name="connsiteX32" fmla="*/ 1593273 w 5666509"/>
              <a:gd name="connsiteY32" fmla="*/ 2355273 h 3383974"/>
              <a:gd name="connsiteX33" fmla="*/ 1634836 w 5666509"/>
              <a:gd name="connsiteY33" fmla="*/ 2382982 h 3383974"/>
              <a:gd name="connsiteX34" fmla="*/ 1704109 w 5666509"/>
              <a:gd name="connsiteY34" fmla="*/ 2424546 h 3383974"/>
              <a:gd name="connsiteX35" fmla="*/ 1787236 w 5666509"/>
              <a:gd name="connsiteY35" fmla="*/ 2452255 h 3383974"/>
              <a:gd name="connsiteX36" fmla="*/ 1801091 w 5666509"/>
              <a:gd name="connsiteY36" fmla="*/ 2632364 h 3383974"/>
              <a:gd name="connsiteX37" fmla="*/ 1842655 w 5666509"/>
              <a:gd name="connsiteY37" fmla="*/ 2646218 h 3383974"/>
              <a:gd name="connsiteX38" fmla="*/ 1870364 w 5666509"/>
              <a:gd name="connsiteY38" fmla="*/ 2687782 h 3383974"/>
              <a:gd name="connsiteX39" fmla="*/ 1884218 w 5666509"/>
              <a:gd name="connsiteY39" fmla="*/ 2729346 h 3383974"/>
              <a:gd name="connsiteX40" fmla="*/ 1967346 w 5666509"/>
              <a:gd name="connsiteY40" fmla="*/ 2770909 h 3383974"/>
              <a:gd name="connsiteX41" fmla="*/ 2105891 w 5666509"/>
              <a:gd name="connsiteY41" fmla="*/ 2937164 h 3383974"/>
              <a:gd name="connsiteX42" fmla="*/ 2147455 w 5666509"/>
              <a:gd name="connsiteY42" fmla="*/ 2978727 h 3383974"/>
              <a:gd name="connsiteX43" fmla="*/ 2189018 w 5666509"/>
              <a:gd name="connsiteY43" fmla="*/ 3020291 h 3383974"/>
              <a:gd name="connsiteX44" fmla="*/ 2230582 w 5666509"/>
              <a:gd name="connsiteY44" fmla="*/ 3034146 h 3383974"/>
              <a:gd name="connsiteX45" fmla="*/ 2244436 w 5666509"/>
              <a:gd name="connsiteY45" fmla="*/ 3075709 h 3383974"/>
              <a:gd name="connsiteX46" fmla="*/ 2272146 w 5666509"/>
              <a:gd name="connsiteY46" fmla="*/ 3103418 h 3383974"/>
              <a:gd name="connsiteX47" fmla="*/ 2396836 w 5666509"/>
              <a:gd name="connsiteY47" fmla="*/ 3158837 h 3383974"/>
              <a:gd name="connsiteX48" fmla="*/ 2424546 w 5666509"/>
              <a:gd name="connsiteY48" fmla="*/ 3131127 h 3383974"/>
              <a:gd name="connsiteX49" fmla="*/ 2521527 w 5666509"/>
              <a:gd name="connsiteY49" fmla="*/ 3200400 h 3383974"/>
              <a:gd name="connsiteX50" fmla="*/ 2535382 w 5666509"/>
              <a:gd name="connsiteY50" fmla="*/ 3269673 h 3383974"/>
              <a:gd name="connsiteX51" fmla="*/ 2673927 w 5666509"/>
              <a:gd name="connsiteY51" fmla="*/ 3283527 h 3383974"/>
              <a:gd name="connsiteX52" fmla="*/ 2729346 w 5666509"/>
              <a:gd name="connsiteY52" fmla="*/ 3255818 h 3383974"/>
              <a:gd name="connsiteX53" fmla="*/ 2770909 w 5666509"/>
              <a:gd name="connsiteY53" fmla="*/ 3269673 h 3383974"/>
              <a:gd name="connsiteX54" fmla="*/ 2812473 w 5666509"/>
              <a:gd name="connsiteY54" fmla="*/ 3352800 h 3383974"/>
              <a:gd name="connsiteX55" fmla="*/ 3034146 w 5666509"/>
              <a:gd name="connsiteY55" fmla="*/ 3325091 h 3383974"/>
              <a:gd name="connsiteX56" fmla="*/ 3075709 w 5666509"/>
              <a:gd name="connsiteY56" fmla="*/ 3297382 h 3383974"/>
              <a:gd name="connsiteX57" fmla="*/ 3117273 w 5666509"/>
              <a:gd name="connsiteY57" fmla="*/ 3311237 h 3383974"/>
              <a:gd name="connsiteX58" fmla="*/ 3158836 w 5666509"/>
              <a:gd name="connsiteY58" fmla="*/ 3338946 h 3383974"/>
              <a:gd name="connsiteX59" fmla="*/ 3241964 w 5666509"/>
              <a:gd name="connsiteY59" fmla="*/ 3366655 h 3383974"/>
              <a:gd name="connsiteX60" fmla="*/ 3338946 w 5666509"/>
              <a:gd name="connsiteY60" fmla="*/ 3352800 h 3383974"/>
              <a:gd name="connsiteX61" fmla="*/ 3629891 w 5666509"/>
              <a:gd name="connsiteY61" fmla="*/ 3352800 h 3383974"/>
              <a:gd name="connsiteX62" fmla="*/ 3671455 w 5666509"/>
              <a:gd name="connsiteY62" fmla="*/ 3325091 h 3383974"/>
              <a:gd name="connsiteX63" fmla="*/ 3782291 w 5666509"/>
              <a:gd name="connsiteY63" fmla="*/ 3366655 h 3383974"/>
              <a:gd name="connsiteX64" fmla="*/ 3962400 w 5666509"/>
              <a:gd name="connsiteY64" fmla="*/ 3352800 h 3383974"/>
              <a:gd name="connsiteX65" fmla="*/ 3990109 w 5666509"/>
              <a:gd name="connsiteY65" fmla="*/ 3311237 h 3383974"/>
              <a:gd name="connsiteX66" fmla="*/ 4045527 w 5666509"/>
              <a:gd name="connsiteY66" fmla="*/ 3172691 h 3383974"/>
              <a:gd name="connsiteX67" fmla="*/ 4059382 w 5666509"/>
              <a:gd name="connsiteY67" fmla="*/ 3131127 h 3383974"/>
              <a:gd name="connsiteX68" fmla="*/ 4045527 w 5666509"/>
              <a:gd name="connsiteY68" fmla="*/ 3089564 h 3383974"/>
              <a:gd name="connsiteX69" fmla="*/ 4017818 w 5666509"/>
              <a:gd name="connsiteY69" fmla="*/ 3048000 h 3383974"/>
              <a:gd name="connsiteX70" fmla="*/ 4045527 w 5666509"/>
              <a:gd name="connsiteY70" fmla="*/ 3006437 h 3383974"/>
              <a:gd name="connsiteX71" fmla="*/ 4114800 w 5666509"/>
              <a:gd name="connsiteY71" fmla="*/ 2964873 h 3383974"/>
              <a:gd name="connsiteX72" fmla="*/ 4156364 w 5666509"/>
              <a:gd name="connsiteY72" fmla="*/ 2923309 h 3383974"/>
              <a:gd name="connsiteX73" fmla="*/ 4114800 w 5666509"/>
              <a:gd name="connsiteY73" fmla="*/ 2770909 h 3383974"/>
              <a:gd name="connsiteX74" fmla="*/ 4100946 w 5666509"/>
              <a:gd name="connsiteY74" fmla="*/ 2729346 h 3383974"/>
              <a:gd name="connsiteX75" fmla="*/ 4114800 w 5666509"/>
              <a:gd name="connsiteY75" fmla="*/ 2646218 h 3383974"/>
              <a:gd name="connsiteX76" fmla="*/ 4170218 w 5666509"/>
              <a:gd name="connsiteY76" fmla="*/ 2563091 h 3383974"/>
              <a:gd name="connsiteX77" fmla="*/ 4197927 w 5666509"/>
              <a:gd name="connsiteY77" fmla="*/ 2507673 h 3383974"/>
              <a:gd name="connsiteX78" fmla="*/ 4211782 w 5666509"/>
              <a:gd name="connsiteY78" fmla="*/ 2272146 h 3383974"/>
              <a:gd name="connsiteX79" fmla="*/ 4225636 w 5666509"/>
              <a:gd name="connsiteY79" fmla="*/ 2230582 h 3383974"/>
              <a:gd name="connsiteX80" fmla="*/ 4253346 w 5666509"/>
              <a:gd name="connsiteY80" fmla="*/ 2202873 h 3383974"/>
              <a:gd name="connsiteX81" fmla="*/ 4294909 w 5666509"/>
              <a:gd name="connsiteY81" fmla="*/ 2175164 h 3383974"/>
              <a:gd name="connsiteX82" fmla="*/ 4419600 w 5666509"/>
              <a:gd name="connsiteY82" fmla="*/ 2161309 h 3383974"/>
              <a:gd name="connsiteX83" fmla="*/ 4475018 w 5666509"/>
              <a:gd name="connsiteY83" fmla="*/ 2078182 h 3383974"/>
              <a:gd name="connsiteX84" fmla="*/ 4488873 w 5666509"/>
              <a:gd name="connsiteY84" fmla="*/ 2022764 h 3383974"/>
              <a:gd name="connsiteX85" fmla="*/ 4502727 w 5666509"/>
              <a:gd name="connsiteY85" fmla="*/ 1828800 h 3383974"/>
              <a:gd name="connsiteX86" fmla="*/ 4530436 w 5666509"/>
              <a:gd name="connsiteY86" fmla="*/ 1731818 h 3383974"/>
              <a:gd name="connsiteX87" fmla="*/ 4558146 w 5666509"/>
              <a:gd name="connsiteY87" fmla="*/ 1704109 h 3383974"/>
              <a:gd name="connsiteX88" fmla="*/ 4682836 w 5666509"/>
              <a:gd name="connsiteY88" fmla="*/ 1690255 h 3383974"/>
              <a:gd name="connsiteX89" fmla="*/ 4710546 w 5666509"/>
              <a:gd name="connsiteY89" fmla="*/ 1607127 h 3383974"/>
              <a:gd name="connsiteX90" fmla="*/ 4724400 w 5666509"/>
              <a:gd name="connsiteY90" fmla="*/ 1565564 h 3383974"/>
              <a:gd name="connsiteX91" fmla="*/ 4710546 w 5666509"/>
              <a:gd name="connsiteY91" fmla="*/ 1413164 h 3383974"/>
              <a:gd name="connsiteX92" fmla="*/ 4696691 w 5666509"/>
              <a:gd name="connsiteY92" fmla="*/ 1371600 h 3383974"/>
              <a:gd name="connsiteX93" fmla="*/ 4779818 w 5666509"/>
              <a:gd name="connsiteY93" fmla="*/ 1316182 h 3383974"/>
              <a:gd name="connsiteX94" fmla="*/ 4835236 w 5666509"/>
              <a:gd name="connsiteY94" fmla="*/ 1205346 h 3383974"/>
              <a:gd name="connsiteX95" fmla="*/ 4849091 w 5666509"/>
              <a:gd name="connsiteY95" fmla="*/ 1094509 h 3383974"/>
              <a:gd name="connsiteX96" fmla="*/ 5001491 w 5666509"/>
              <a:gd name="connsiteY96" fmla="*/ 1052946 h 3383974"/>
              <a:gd name="connsiteX97" fmla="*/ 5015346 w 5666509"/>
              <a:gd name="connsiteY97" fmla="*/ 1011382 h 3383974"/>
              <a:gd name="connsiteX98" fmla="*/ 5029200 w 5666509"/>
              <a:gd name="connsiteY98" fmla="*/ 817418 h 3383974"/>
              <a:gd name="connsiteX99" fmla="*/ 5084618 w 5666509"/>
              <a:gd name="connsiteY99" fmla="*/ 803564 h 3383974"/>
              <a:gd name="connsiteX100" fmla="*/ 5112327 w 5666509"/>
              <a:gd name="connsiteY100" fmla="*/ 665018 h 3383974"/>
              <a:gd name="connsiteX101" fmla="*/ 5209309 w 5666509"/>
              <a:gd name="connsiteY101" fmla="*/ 651164 h 3383974"/>
              <a:gd name="connsiteX102" fmla="*/ 5237018 w 5666509"/>
              <a:gd name="connsiteY102" fmla="*/ 568037 h 3383974"/>
              <a:gd name="connsiteX103" fmla="*/ 5250873 w 5666509"/>
              <a:gd name="connsiteY103" fmla="*/ 457200 h 3383974"/>
              <a:gd name="connsiteX104" fmla="*/ 5444836 w 5666509"/>
              <a:gd name="connsiteY104" fmla="*/ 360218 h 3383974"/>
              <a:gd name="connsiteX105" fmla="*/ 5527964 w 5666509"/>
              <a:gd name="connsiteY105" fmla="*/ 193964 h 3383974"/>
              <a:gd name="connsiteX106" fmla="*/ 5583382 w 5666509"/>
              <a:gd name="connsiteY106" fmla="*/ 110837 h 3383974"/>
              <a:gd name="connsiteX107" fmla="*/ 5611091 w 5666509"/>
              <a:gd name="connsiteY107" fmla="*/ 83127 h 3383974"/>
              <a:gd name="connsiteX108" fmla="*/ 5666509 w 5666509"/>
              <a:gd name="connsiteY108" fmla="*/ 0 h 3383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5666509" h="3383974">
                <a:moveTo>
                  <a:pt x="27709" y="138546"/>
                </a:moveTo>
                <a:cubicBezTo>
                  <a:pt x="18473" y="152400"/>
                  <a:pt x="0" y="163458"/>
                  <a:pt x="0" y="180109"/>
                </a:cubicBezTo>
                <a:cubicBezTo>
                  <a:pt x="0" y="213730"/>
                  <a:pt x="9890" y="248581"/>
                  <a:pt x="27709" y="277091"/>
                </a:cubicBezTo>
                <a:cubicBezTo>
                  <a:pt x="35449" y="289475"/>
                  <a:pt x="55850" y="285193"/>
                  <a:pt x="69273" y="290946"/>
                </a:cubicBezTo>
                <a:cubicBezTo>
                  <a:pt x="118491" y="312039"/>
                  <a:pt x="124513" y="318536"/>
                  <a:pt x="166255" y="346364"/>
                </a:cubicBezTo>
                <a:cubicBezTo>
                  <a:pt x="170873" y="406400"/>
                  <a:pt x="159857" y="469767"/>
                  <a:pt x="180109" y="526473"/>
                </a:cubicBezTo>
                <a:cubicBezTo>
                  <a:pt x="186513" y="544405"/>
                  <a:pt x="220658" y="528432"/>
                  <a:pt x="235527" y="540327"/>
                </a:cubicBezTo>
                <a:cubicBezTo>
                  <a:pt x="246931" y="549450"/>
                  <a:pt x="245840" y="567723"/>
                  <a:pt x="249382" y="581891"/>
                </a:cubicBezTo>
                <a:cubicBezTo>
                  <a:pt x="255093" y="604736"/>
                  <a:pt x="251553" y="630718"/>
                  <a:pt x="263236" y="651164"/>
                </a:cubicBezTo>
                <a:cubicBezTo>
                  <a:pt x="275875" y="673282"/>
                  <a:pt x="325030" y="685616"/>
                  <a:pt x="346364" y="692727"/>
                </a:cubicBezTo>
                <a:cubicBezTo>
                  <a:pt x="355600" y="701964"/>
                  <a:pt x="371926" y="707552"/>
                  <a:pt x="374073" y="720437"/>
                </a:cubicBezTo>
                <a:cubicBezTo>
                  <a:pt x="376006" y="732033"/>
                  <a:pt x="351414" y="802266"/>
                  <a:pt x="346364" y="817418"/>
                </a:cubicBezTo>
                <a:cubicBezTo>
                  <a:pt x="350982" y="845127"/>
                  <a:pt x="346576" y="875990"/>
                  <a:pt x="360218" y="900546"/>
                </a:cubicBezTo>
                <a:cubicBezTo>
                  <a:pt x="371432" y="920731"/>
                  <a:pt x="397897" y="927327"/>
                  <a:pt x="415636" y="942109"/>
                </a:cubicBezTo>
                <a:cubicBezTo>
                  <a:pt x="468574" y="986223"/>
                  <a:pt x="413526" y="962363"/>
                  <a:pt x="498764" y="983673"/>
                </a:cubicBezTo>
                <a:cubicBezTo>
                  <a:pt x="508000" y="997528"/>
                  <a:pt x="519026" y="1010344"/>
                  <a:pt x="526473" y="1025237"/>
                </a:cubicBezTo>
                <a:cubicBezTo>
                  <a:pt x="596032" y="1164356"/>
                  <a:pt x="361774" y="1058684"/>
                  <a:pt x="845127" y="1080655"/>
                </a:cubicBezTo>
                <a:lnTo>
                  <a:pt x="969818" y="1122218"/>
                </a:lnTo>
                <a:lnTo>
                  <a:pt x="1011382" y="1136073"/>
                </a:lnTo>
                <a:cubicBezTo>
                  <a:pt x="1058752" y="1183443"/>
                  <a:pt x="1055636" y="1166070"/>
                  <a:pt x="1066800" y="1233055"/>
                </a:cubicBezTo>
                <a:cubicBezTo>
                  <a:pt x="1072921" y="1269781"/>
                  <a:pt x="1054327" y="1317563"/>
                  <a:pt x="1080655" y="1343891"/>
                </a:cubicBezTo>
                <a:cubicBezTo>
                  <a:pt x="1106983" y="1370219"/>
                  <a:pt x="1154546" y="1353128"/>
                  <a:pt x="1191491" y="1357746"/>
                </a:cubicBezTo>
                <a:cubicBezTo>
                  <a:pt x="1201018" y="1376800"/>
                  <a:pt x="1230143" y="1428520"/>
                  <a:pt x="1233055" y="1454727"/>
                </a:cubicBezTo>
                <a:cubicBezTo>
                  <a:pt x="1240722" y="1523729"/>
                  <a:pt x="1224954" y="1596682"/>
                  <a:pt x="1246909" y="1662546"/>
                </a:cubicBezTo>
                <a:cubicBezTo>
                  <a:pt x="1255424" y="1688093"/>
                  <a:pt x="1293347" y="1689837"/>
                  <a:pt x="1316182" y="1704109"/>
                </a:cubicBezTo>
                <a:cubicBezTo>
                  <a:pt x="1330302" y="1712934"/>
                  <a:pt x="1343891" y="1722582"/>
                  <a:pt x="1357746" y="1731818"/>
                </a:cubicBezTo>
                <a:cubicBezTo>
                  <a:pt x="1342519" y="1838402"/>
                  <a:pt x="1331808" y="1860159"/>
                  <a:pt x="1357746" y="1981200"/>
                </a:cubicBezTo>
                <a:cubicBezTo>
                  <a:pt x="1361235" y="1997482"/>
                  <a:pt x="1376219" y="2008909"/>
                  <a:pt x="1385455" y="2022764"/>
                </a:cubicBezTo>
                <a:cubicBezTo>
                  <a:pt x="1390073" y="2036618"/>
                  <a:pt x="1391796" y="2051804"/>
                  <a:pt x="1399309" y="2064327"/>
                </a:cubicBezTo>
                <a:cubicBezTo>
                  <a:pt x="1412471" y="2086264"/>
                  <a:pt x="1449702" y="2107159"/>
                  <a:pt x="1468582" y="2119746"/>
                </a:cubicBezTo>
                <a:cubicBezTo>
                  <a:pt x="1477818" y="2133600"/>
                  <a:pt x="1485631" y="2148517"/>
                  <a:pt x="1496291" y="2161309"/>
                </a:cubicBezTo>
                <a:cubicBezTo>
                  <a:pt x="1508834" y="2176361"/>
                  <a:pt x="1528340" y="2185745"/>
                  <a:pt x="1537855" y="2202873"/>
                </a:cubicBezTo>
                <a:cubicBezTo>
                  <a:pt x="1555623" y="2234855"/>
                  <a:pt x="1569878" y="2322519"/>
                  <a:pt x="1593273" y="2355273"/>
                </a:cubicBezTo>
                <a:cubicBezTo>
                  <a:pt x="1602951" y="2368822"/>
                  <a:pt x="1620716" y="2374157"/>
                  <a:pt x="1634836" y="2382982"/>
                </a:cubicBezTo>
                <a:cubicBezTo>
                  <a:pt x="1657671" y="2397254"/>
                  <a:pt x="1679594" y="2413403"/>
                  <a:pt x="1704109" y="2424546"/>
                </a:cubicBezTo>
                <a:cubicBezTo>
                  <a:pt x="1730699" y="2436632"/>
                  <a:pt x="1787236" y="2452255"/>
                  <a:pt x="1787236" y="2452255"/>
                </a:cubicBezTo>
                <a:cubicBezTo>
                  <a:pt x="1791854" y="2512291"/>
                  <a:pt x="1784549" y="2574467"/>
                  <a:pt x="1801091" y="2632364"/>
                </a:cubicBezTo>
                <a:cubicBezTo>
                  <a:pt x="1805103" y="2646406"/>
                  <a:pt x="1831251" y="2637095"/>
                  <a:pt x="1842655" y="2646218"/>
                </a:cubicBezTo>
                <a:cubicBezTo>
                  <a:pt x="1855657" y="2656620"/>
                  <a:pt x="1861128" y="2673927"/>
                  <a:pt x="1870364" y="2687782"/>
                </a:cubicBezTo>
                <a:cubicBezTo>
                  <a:pt x="1874982" y="2701637"/>
                  <a:pt x="1875095" y="2717942"/>
                  <a:pt x="1884218" y="2729346"/>
                </a:cubicBezTo>
                <a:cubicBezTo>
                  <a:pt x="1903751" y="2753762"/>
                  <a:pt x="1939965" y="2761783"/>
                  <a:pt x="1967346" y="2770909"/>
                </a:cubicBezTo>
                <a:cubicBezTo>
                  <a:pt x="2044499" y="2886640"/>
                  <a:pt x="1999217" y="2830491"/>
                  <a:pt x="2105891" y="2937164"/>
                </a:cubicBezTo>
                <a:lnTo>
                  <a:pt x="2147455" y="2978727"/>
                </a:lnTo>
                <a:cubicBezTo>
                  <a:pt x="2161310" y="2992582"/>
                  <a:pt x="2170430" y="3014095"/>
                  <a:pt x="2189018" y="3020291"/>
                </a:cubicBezTo>
                <a:lnTo>
                  <a:pt x="2230582" y="3034146"/>
                </a:lnTo>
                <a:cubicBezTo>
                  <a:pt x="2235200" y="3048000"/>
                  <a:pt x="2236922" y="3063186"/>
                  <a:pt x="2244436" y="3075709"/>
                </a:cubicBezTo>
                <a:cubicBezTo>
                  <a:pt x="2251157" y="3086910"/>
                  <a:pt x="2261946" y="3095258"/>
                  <a:pt x="2272146" y="3103418"/>
                </a:cubicBezTo>
                <a:cubicBezTo>
                  <a:pt x="2319194" y="3141056"/>
                  <a:pt x="2330921" y="3136865"/>
                  <a:pt x="2396836" y="3158837"/>
                </a:cubicBezTo>
                <a:cubicBezTo>
                  <a:pt x="2406073" y="3149600"/>
                  <a:pt x="2411615" y="3132974"/>
                  <a:pt x="2424546" y="3131127"/>
                </a:cubicBezTo>
                <a:cubicBezTo>
                  <a:pt x="2499746" y="3120384"/>
                  <a:pt x="2495850" y="3149047"/>
                  <a:pt x="2521527" y="3200400"/>
                </a:cubicBezTo>
                <a:cubicBezTo>
                  <a:pt x="2526145" y="3223491"/>
                  <a:pt x="2523699" y="3249227"/>
                  <a:pt x="2535382" y="3269673"/>
                </a:cubicBezTo>
                <a:cubicBezTo>
                  <a:pt x="2564778" y="3321116"/>
                  <a:pt x="2637611" y="3288715"/>
                  <a:pt x="2673927" y="3283527"/>
                </a:cubicBezTo>
                <a:cubicBezTo>
                  <a:pt x="2692400" y="3274291"/>
                  <a:pt x="2708900" y="3258739"/>
                  <a:pt x="2729346" y="3255818"/>
                </a:cubicBezTo>
                <a:cubicBezTo>
                  <a:pt x="2743803" y="3253753"/>
                  <a:pt x="2759505" y="3260550"/>
                  <a:pt x="2770909" y="3269673"/>
                </a:cubicBezTo>
                <a:cubicBezTo>
                  <a:pt x="2795324" y="3289205"/>
                  <a:pt x="2803346" y="3325420"/>
                  <a:pt x="2812473" y="3352800"/>
                </a:cubicBezTo>
                <a:cubicBezTo>
                  <a:pt x="2832497" y="3351131"/>
                  <a:pt x="2981346" y="3347720"/>
                  <a:pt x="3034146" y="3325091"/>
                </a:cubicBezTo>
                <a:cubicBezTo>
                  <a:pt x="3049451" y="3318532"/>
                  <a:pt x="3061855" y="3306618"/>
                  <a:pt x="3075709" y="3297382"/>
                </a:cubicBezTo>
                <a:cubicBezTo>
                  <a:pt x="3089564" y="3302000"/>
                  <a:pt x="3104211" y="3304706"/>
                  <a:pt x="3117273" y="3311237"/>
                </a:cubicBezTo>
                <a:cubicBezTo>
                  <a:pt x="3132166" y="3318684"/>
                  <a:pt x="3143620" y="3332183"/>
                  <a:pt x="3158836" y="3338946"/>
                </a:cubicBezTo>
                <a:cubicBezTo>
                  <a:pt x="3185527" y="3350809"/>
                  <a:pt x="3241964" y="3366655"/>
                  <a:pt x="3241964" y="3366655"/>
                </a:cubicBezTo>
                <a:cubicBezTo>
                  <a:pt x="3274291" y="3362037"/>
                  <a:pt x="3306290" y="3352800"/>
                  <a:pt x="3338946" y="3352800"/>
                </a:cubicBezTo>
                <a:cubicBezTo>
                  <a:pt x="3678750" y="3352800"/>
                  <a:pt x="3411677" y="3383974"/>
                  <a:pt x="3629891" y="3352800"/>
                </a:cubicBezTo>
                <a:cubicBezTo>
                  <a:pt x="3643746" y="3343564"/>
                  <a:pt x="3654932" y="3327156"/>
                  <a:pt x="3671455" y="3325091"/>
                </a:cubicBezTo>
                <a:cubicBezTo>
                  <a:pt x="3721913" y="3318784"/>
                  <a:pt x="3745983" y="3342450"/>
                  <a:pt x="3782291" y="3366655"/>
                </a:cubicBezTo>
                <a:cubicBezTo>
                  <a:pt x="3842327" y="3362037"/>
                  <a:pt x="3904219" y="3368315"/>
                  <a:pt x="3962400" y="3352800"/>
                </a:cubicBezTo>
                <a:cubicBezTo>
                  <a:pt x="3978489" y="3348510"/>
                  <a:pt x="3981848" y="3325694"/>
                  <a:pt x="3990109" y="3311237"/>
                </a:cubicBezTo>
                <a:cubicBezTo>
                  <a:pt x="4022725" y="3254158"/>
                  <a:pt x="4022819" y="3240813"/>
                  <a:pt x="4045527" y="3172691"/>
                </a:cubicBezTo>
                <a:lnTo>
                  <a:pt x="4059382" y="3131127"/>
                </a:lnTo>
                <a:cubicBezTo>
                  <a:pt x="4054764" y="3117273"/>
                  <a:pt x="4052058" y="3102626"/>
                  <a:pt x="4045527" y="3089564"/>
                </a:cubicBezTo>
                <a:cubicBezTo>
                  <a:pt x="4038080" y="3074671"/>
                  <a:pt x="4017818" y="3064651"/>
                  <a:pt x="4017818" y="3048000"/>
                </a:cubicBezTo>
                <a:cubicBezTo>
                  <a:pt x="4017818" y="3031349"/>
                  <a:pt x="4035125" y="3019439"/>
                  <a:pt x="4045527" y="3006437"/>
                </a:cubicBezTo>
                <a:cubicBezTo>
                  <a:pt x="4073191" y="2971857"/>
                  <a:pt x="4072440" y="2978992"/>
                  <a:pt x="4114800" y="2964873"/>
                </a:cubicBezTo>
                <a:cubicBezTo>
                  <a:pt x="4128655" y="2951018"/>
                  <a:pt x="4152859" y="2942586"/>
                  <a:pt x="4156364" y="2923309"/>
                </a:cubicBezTo>
                <a:cubicBezTo>
                  <a:pt x="4171146" y="2842005"/>
                  <a:pt x="4149431" y="2822856"/>
                  <a:pt x="4114800" y="2770909"/>
                </a:cubicBezTo>
                <a:cubicBezTo>
                  <a:pt x="4110182" y="2757055"/>
                  <a:pt x="4100946" y="2743950"/>
                  <a:pt x="4100946" y="2729346"/>
                </a:cubicBezTo>
                <a:cubicBezTo>
                  <a:pt x="4100946" y="2701254"/>
                  <a:pt x="4103996" y="2672149"/>
                  <a:pt x="4114800" y="2646218"/>
                </a:cubicBezTo>
                <a:cubicBezTo>
                  <a:pt x="4127608" y="2615478"/>
                  <a:pt x="4155325" y="2592877"/>
                  <a:pt x="4170218" y="2563091"/>
                </a:cubicBezTo>
                <a:lnTo>
                  <a:pt x="4197927" y="2507673"/>
                </a:lnTo>
                <a:cubicBezTo>
                  <a:pt x="4202545" y="2429164"/>
                  <a:pt x="4203957" y="2350400"/>
                  <a:pt x="4211782" y="2272146"/>
                </a:cubicBezTo>
                <a:cubicBezTo>
                  <a:pt x="4213235" y="2257614"/>
                  <a:pt x="4218122" y="2243105"/>
                  <a:pt x="4225636" y="2230582"/>
                </a:cubicBezTo>
                <a:cubicBezTo>
                  <a:pt x="4232357" y="2219381"/>
                  <a:pt x="4243146" y="2211033"/>
                  <a:pt x="4253346" y="2202873"/>
                </a:cubicBezTo>
                <a:cubicBezTo>
                  <a:pt x="4266348" y="2192471"/>
                  <a:pt x="4278755" y="2179202"/>
                  <a:pt x="4294909" y="2175164"/>
                </a:cubicBezTo>
                <a:cubicBezTo>
                  <a:pt x="4335480" y="2165021"/>
                  <a:pt x="4378036" y="2165927"/>
                  <a:pt x="4419600" y="2161309"/>
                </a:cubicBezTo>
                <a:cubicBezTo>
                  <a:pt x="4462859" y="2031538"/>
                  <a:pt x="4391992" y="2223478"/>
                  <a:pt x="4475018" y="2078182"/>
                </a:cubicBezTo>
                <a:cubicBezTo>
                  <a:pt x="4484465" y="2061650"/>
                  <a:pt x="4484255" y="2041237"/>
                  <a:pt x="4488873" y="2022764"/>
                </a:cubicBezTo>
                <a:cubicBezTo>
                  <a:pt x="4493491" y="1958109"/>
                  <a:pt x="4495569" y="1893223"/>
                  <a:pt x="4502727" y="1828800"/>
                </a:cubicBezTo>
                <a:cubicBezTo>
                  <a:pt x="4503550" y="1821393"/>
                  <a:pt x="4523273" y="1743757"/>
                  <a:pt x="4530436" y="1731818"/>
                </a:cubicBezTo>
                <a:cubicBezTo>
                  <a:pt x="4537157" y="1720617"/>
                  <a:pt x="4545544" y="1707546"/>
                  <a:pt x="4558146" y="1704109"/>
                </a:cubicBezTo>
                <a:cubicBezTo>
                  <a:pt x="4598492" y="1693106"/>
                  <a:pt x="4641273" y="1694873"/>
                  <a:pt x="4682836" y="1690255"/>
                </a:cubicBezTo>
                <a:lnTo>
                  <a:pt x="4710546" y="1607127"/>
                </a:lnTo>
                <a:lnTo>
                  <a:pt x="4724400" y="1565564"/>
                </a:lnTo>
                <a:cubicBezTo>
                  <a:pt x="4719782" y="1514764"/>
                  <a:pt x="4717760" y="1463661"/>
                  <a:pt x="4710546" y="1413164"/>
                </a:cubicBezTo>
                <a:cubicBezTo>
                  <a:pt x="4708481" y="1398707"/>
                  <a:pt x="4692073" y="1385455"/>
                  <a:pt x="4696691" y="1371600"/>
                </a:cubicBezTo>
                <a:cubicBezTo>
                  <a:pt x="4709663" y="1332684"/>
                  <a:pt x="4748675" y="1326563"/>
                  <a:pt x="4779818" y="1316182"/>
                </a:cubicBezTo>
                <a:cubicBezTo>
                  <a:pt x="4834017" y="1261983"/>
                  <a:pt x="4822365" y="1289005"/>
                  <a:pt x="4835236" y="1205346"/>
                </a:cubicBezTo>
                <a:cubicBezTo>
                  <a:pt x="4840898" y="1168546"/>
                  <a:pt x="4827739" y="1125012"/>
                  <a:pt x="4849091" y="1094509"/>
                </a:cubicBezTo>
                <a:cubicBezTo>
                  <a:pt x="4860538" y="1078157"/>
                  <a:pt x="4979379" y="1057368"/>
                  <a:pt x="5001491" y="1052946"/>
                </a:cubicBezTo>
                <a:cubicBezTo>
                  <a:pt x="5006109" y="1039091"/>
                  <a:pt x="5013640" y="1025886"/>
                  <a:pt x="5015346" y="1011382"/>
                </a:cubicBezTo>
                <a:cubicBezTo>
                  <a:pt x="5022920" y="947007"/>
                  <a:pt x="5008702" y="878911"/>
                  <a:pt x="5029200" y="817418"/>
                </a:cubicBezTo>
                <a:cubicBezTo>
                  <a:pt x="5035221" y="799354"/>
                  <a:pt x="5066145" y="808182"/>
                  <a:pt x="5084618" y="803564"/>
                </a:cubicBezTo>
                <a:cubicBezTo>
                  <a:pt x="5093854" y="757382"/>
                  <a:pt x="5082504" y="701469"/>
                  <a:pt x="5112327" y="665018"/>
                </a:cubicBezTo>
                <a:cubicBezTo>
                  <a:pt x="5133006" y="639744"/>
                  <a:pt x="5183532" y="671212"/>
                  <a:pt x="5209309" y="651164"/>
                </a:cubicBezTo>
                <a:cubicBezTo>
                  <a:pt x="5232364" y="633232"/>
                  <a:pt x="5237018" y="568037"/>
                  <a:pt x="5237018" y="568037"/>
                </a:cubicBezTo>
                <a:cubicBezTo>
                  <a:pt x="5241636" y="531091"/>
                  <a:pt x="5222056" y="480777"/>
                  <a:pt x="5250873" y="457200"/>
                </a:cubicBezTo>
                <a:cubicBezTo>
                  <a:pt x="5401308" y="334117"/>
                  <a:pt x="5378919" y="557962"/>
                  <a:pt x="5444836" y="360218"/>
                </a:cubicBezTo>
                <a:cubicBezTo>
                  <a:pt x="5483078" y="245497"/>
                  <a:pt x="5456344" y="301394"/>
                  <a:pt x="5527964" y="193964"/>
                </a:cubicBezTo>
                <a:lnTo>
                  <a:pt x="5583382" y="110837"/>
                </a:lnTo>
                <a:cubicBezTo>
                  <a:pt x="5592618" y="101600"/>
                  <a:pt x="5603254" y="93577"/>
                  <a:pt x="5611091" y="83127"/>
                </a:cubicBezTo>
                <a:cubicBezTo>
                  <a:pt x="5631072" y="56485"/>
                  <a:pt x="5666509" y="0"/>
                  <a:pt x="5666509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38200" y="2731746"/>
            <a:ext cx="7391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2576945" y="3736223"/>
            <a:ext cx="304800" cy="110814"/>
          </a:xfrm>
          <a:custGeom>
            <a:avLst/>
            <a:gdLst>
              <a:gd name="connsiteX0" fmla="*/ 304800 w 304800"/>
              <a:gd name="connsiteY0" fmla="*/ 27687 h 110814"/>
              <a:gd name="connsiteX1" fmla="*/ 166255 w 304800"/>
              <a:gd name="connsiteY1" fmla="*/ 27687 h 110814"/>
              <a:gd name="connsiteX2" fmla="*/ 110837 w 304800"/>
              <a:gd name="connsiteY2" fmla="*/ 69250 h 110814"/>
              <a:gd name="connsiteX3" fmla="*/ 27710 w 304800"/>
              <a:gd name="connsiteY3" fmla="*/ 96959 h 110814"/>
              <a:gd name="connsiteX4" fmla="*/ 0 w 304800"/>
              <a:gd name="connsiteY4" fmla="*/ 110814 h 110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110814">
                <a:moveTo>
                  <a:pt x="304800" y="27687"/>
                </a:moveTo>
                <a:cubicBezTo>
                  <a:pt x="248043" y="8767"/>
                  <a:pt x="242395" y="0"/>
                  <a:pt x="166255" y="27687"/>
                </a:cubicBezTo>
                <a:cubicBezTo>
                  <a:pt x="144554" y="35578"/>
                  <a:pt x="131490" y="58924"/>
                  <a:pt x="110837" y="69250"/>
                </a:cubicBezTo>
                <a:cubicBezTo>
                  <a:pt x="84713" y="82312"/>
                  <a:pt x="53834" y="83897"/>
                  <a:pt x="27710" y="96959"/>
                </a:cubicBezTo>
                <a:lnTo>
                  <a:pt x="0" y="110814"/>
                </a:ln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618509" y="3777764"/>
            <a:ext cx="346364" cy="165209"/>
          </a:xfrm>
          <a:custGeom>
            <a:avLst/>
            <a:gdLst>
              <a:gd name="connsiteX0" fmla="*/ 346364 w 346364"/>
              <a:gd name="connsiteY0" fmla="*/ 0 h 165209"/>
              <a:gd name="connsiteX1" fmla="*/ 207818 w 346364"/>
              <a:gd name="connsiteY1" fmla="*/ 13855 h 165209"/>
              <a:gd name="connsiteX2" fmla="*/ 152400 w 346364"/>
              <a:gd name="connsiteY2" fmla="*/ 96982 h 165209"/>
              <a:gd name="connsiteX3" fmla="*/ 0 w 346364"/>
              <a:gd name="connsiteY3" fmla="*/ 152400 h 165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364" h="165209">
                <a:moveTo>
                  <a:pt x="346364" y="0"/>
                </a:moveTo>
                <a:cubicBezTo>
                  <a:pt x="300182" y="4618"/>
                  <a:pt x="252178" y="206"/>
                  <a:pt x="207818" y="13855"/>
                </a:cubicBezTo>
                <a:cubicBezTo>
                  <a:pt x="130108" y="37766"/>
                  <a:pt x="191697" y="57685"/>
                  <a:pt x="152400" y="96982"/>
                </a:cubicBezTo>
                <a:cubicBezTo>
                  <a:pt x="84173" y="165209"/>
                  <a:pt x="78922" y="152400"/>
                  <a:pt x="0" y="15240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2821525" y="3700738"/>
            <a:ext cx="75886" cy="400531"/>
          </a:xfrm>
          <a:custGeom>
            <a:avLst/>
            <a:gdLst>
              <a:gd name="connsiteX0" fmla="*/ 4802 w 75886"/>
              <a:gd name="connsiteY0" fmla="*/ 21608 h 400531"/>
              <a:gd name="connsiteX1" fmla="*/ 32511 w 75886"/>
              <a:gd name="connsiteY1" fmla="*/ 146299 h 400531"/>
              <a:gd name="connsiteX2" fmla="*/ 46366 w 75886"/>
              <a:gd name="connsiteY2" fmla="*/ 187863 h 400531"/>
              <a:gd name="connsiteX3" fmla="*/ 60220 w 75886"/>
              <a:gd name="connsiteY3" fmla="*/ 298699 h 400531"/>
              <a:gd name="connsiteX4" fmla="*/ 74075 w 75886"/>
              <a:gd name="connsiteY4" fmla="*/ 395681 h 400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886" h="400531">
                <a:moveTo>
                  <a:pt x="4802" y="21608"/>
                </a:moveTo>
                <a:cubicBezTo>
                  <a:pt x="35992" y="115175"/>
                  <a:pt x="0" y="0"/>
                  <a:pt x="32511" y="146299"/>
                </a:cubicBezTo>
                <a:cubicBezTo>
                  <a:pt x="35679" y="160555"/>
                  <a:pt x="41748" y="174008"/>
                  <a:pt x="46366" y="187863"/>
                </a:cubicBezTo>
                <a:cubicBezTo>
                  <a:pt x="50984" y="224808"/>
                  <a:pt x="54558" y="261899"/>
                  <a:pt x="60220" y="298699"/>
                </a:cubicBezTo>
                <a:cubicBezTo>
                  <a:pt x="75886" y="400531"/>
                  <a:pt x="74075" y="335205"/>
                  <a:pt x="74075" y="395681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978727" y="3791619"/>
            <a:ext cx="27709" cy="332509"/>
          </a:xfrm>
          <a:custGeom>
            <a:avLst/>
            <a:gdLst>
              <a:gd name="connsiteX0" fmla="*/ 0 w 27709"/>
              <a:gd name="connsiteY0" fmla="*/ 0 h 332509"/>
              <a:gd name="connsiteX1" fmla="*/ 13855 w 27709"/>
              <a:gd name="connsiteY1" fmla="*/ 41563 h 332509"/>
              <a:gd name="connsiteX2" fmla="*/ 27709 w 27709"/>
              <a:gd name="connsiteY2" fmla="*/ 332509 h 332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09" h="332509">
                <a:moveTo>
                  <a:pt x="0" y="0"/>
                </a:moveTo>
                <a:cubicBezTo>
                  <a:pt x="4618" y="13854"/>
                  <a:pt x="12642" y="27010"/>
                  <a:pt x="13855" y="41563"/>
                </a:cubicBezTo>
                <a:cubicBezTo>
                  <a:pt x="21918" y="138320"/>
                  <a:pt x="27709" y="332509"/>
                  <a:pt x="27709" y="332509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449782" y="4996964"/>
            <a:ext cx="263236" cy="249382"/>
          </a:xfrm>
          <a:custGeom>
            <a:avLst/>
            <a:gdLst>
              <a:gd name="connsiteX0" fmla="*/ 263236 w 263236"/>
              <a:gd name="connsiteY0" fmla="*/ 0 h 249382"/>
              <a:gd name="connsiteX1" fmla="*/ 249382 w 263236"/>
              <a:gd name="connsiteY1" fmla="*/ 55418 h 249382"/>
              <a:gd name="connsiteX2" fmla="*/ 207818 w 263236"/>
              <a:gd name="connsiteY2" fmla="*/ 96982 h 249382"/>
              <a:gd name="connsiteX3" fmla="*/ 96982 w 263236"/>
              <a:gd name="connsiteY3" fmla="*/ 193964 h 249382"/>
              <a:gd name="connsiteX4" fmla="*/ 55418 w 263236"/>
              <a:gd name="connsiteY4" fmla="*/ 221673 h 249382"/>
              <a:gd name="connsiteX5" fmla="*/ 0 w 263236"/>
              <a:gd name="connsiteY5" fmla="*/ 249382 h 24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3236" h="249382">
                <a:moveTo>
                  <a:pt x="263236" y="0"/>
                </a:moveTo>
                <a:cubicBezTo>
                  <a:pt x="258618" y="18473"/>
                  <a:pt x="258829" y="38886"/>
                  <a:pt x="249382" y="55418"/>
                </a:cubicBezTo>
                <a:cubicBezTo>
                  <a:pt x="239661" y="72430"/>
                  <a:pt x="220361" y="81930"/>
                  <a:pt x="207818" y="96982"/>
                </a:cubicBezTo>
                <a:cubicBezTo>
                  <a:pt x="135659" y="183573"/>
                  <a:pt x="245918" y="94674"/>
                  <a:pt x="96982" y="193964"/>
                </a:cubicBezTo>
                <a:cubicBezTo>
                  <a:pt x="83127" y="203200"/>
                  <a:pt x="70311" y="214226"/>
                  <a:pt x="55418" y="221673"/>
                </a:cubicBezTo>
                <a:lnTo>
                  <a:pt x="0" y="249382"/>
                </a:ln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519055" y="5135510"/>
            <a:ext cx="207818" cy="207818"/>
          </a:xfrm>
          <a:custGeom>
            <a:avLst/>
            <a:gdLst>
              <a:gd name="connsiteX0" fmla="*/ 207818 w 207818"/>
              <a:gd name="connsiteY0" fmla="*/ 0 h 207818"/>
              <a:gd name="connsiteX1" fmla="*/ 83127 w 207818"/>
              <a:gd name="connsiteY1" fmla="*/ 110836 h 207818"/>
              <a:gd name="connsiteX2" fmla="*/ 69272 w 207818"/>
              <a:gd name="connsiteY2" fmla="*/ 152400 h 207818"/>
              <a:gd name="connsiteX3" fmla="*/ 27709 w 207818"/>
              <a:gd name="connsiteY3" fmla="*/ 180109 h 207818"/>
              <a:gd name="connsiteX4" fmla="*/ 0 w 207818"/>
              <a:gd name="connsiteY4" fmla="*/ 207818 h 20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818" h="207818">
                <a:moveTo>
                  <a:pt x="207818" y="0"/>
                </a:moveTo>
                <a:cubicBezTo>
                  <a:pt x="105477" y="68226"/>
                  <a:pt x="144671" y="28776"/>
                  <a:pt x="83127" y="110836"/>
                </a:cubicBezTo>
                <a:cubicBezTo>
                  <a:pt x="78509" y="124691"/>
                  <a:pt x="78395" y="140996"/>
                  <a:pt x="69272" y="152400"/>
                </a:cubicBezTo>
                <a:cubicBezTo>
                  <a:pt x="58870" y="165402"/>
                  <a:pt x="40711" y="169707"/>
                  <a:pt x="27709" y="180109"/>
                </a:cubicBezTo>
                <a:cubicBezTo>
                  <a:pt x="17509" y="188269"/>
                  <a:pt x="9236" y="198582"/>
                  <a:pt x="0" y="207818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685309" y="5052382"/>
            <a:ext cx="96982" cy="387928"/>
          </a:xfrm>
          <a:custGeom>
            <a:avLst/>
            <a:gdLst>
              <a:gd name="connsiteX0" fmla="*/ 0 w 96982"/>
              <a:gd name="connsiteY0" fmla="*/ 0 h 387928"/>
              <a:gd name="connsiteX1" fmla="*/ 27709 w 96982"/>
              <a:gd name="connsiteY1" fmla="*/ 41564 h 387928"/>
              <a:gd name="connsiteX2" fmla="*/ 55418 w 96982"/>
              <a:gd name="connsiteY2" fmla="*/ 166255 h 387928"/>
              <a:gd name="connsiteX3" fmla="*/ 96982 w 96982"/>
              <a:gd name="connsiteY3" fmla="*/ 387928 h 387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982" h="387928">
                <a:moveTo>
                  <a:pt x="0" y="0"/>
                </a:moveTo>
                <a:cubicBezTo>
                  <a:pt x="9236" y="13855"/>
                  <a:pt x="21150" y="26259"/>
                  <a:pt x="27709" y="41564"/>
                </a:cubicBezTo>
                <a:cubicBezTo>
                  <a:pt x="35048" y="58689"/>
                  <a:pt x="52951" y="153920"/>
                  <a:pt x="55418" y="166255"/>
                </a:cubicBezTo>
                <a:cubicBezTo>
                  <a:pt x="69960" y="384377"/>
                  <a:pt x="7177" y="343024"/>
                  <a:pt x="96982" y="387928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726873" y="5190928"/>
            <a:ext cx="180109" cy="263236"/>
          </a:xfrm>
          <a:custGeom>
            <a:avLst/>
            <a:gdLst>
              <a:gd name="connsiteX0" fmla="*/ 0 w 180109"/>
              <a:gd name="connsiteY0" fmla="*/ 0 h 263236"/>
              <a:gd name="connsiteX1" fmla="*/ 96982 w 180109"/>
              <a:gd name="connsiteY1" fmla="*/ 124691 h 263236"/>
              <a:gd name="connsiteX2" fmla="*/ 124691 w 180109"/>
              <a:gd name="connsiteY2" fmla="*/ 166254 h 263236"/>
              <a:gd name="connsiteX3" fmla="*/ 138545 w 180109"/>
              <a:gd name="connsiteY3" fmla="*/ 207818 h 263236"/>
              <a:gd name="connsiteX4" fmla="*/ 180109 w 180109"/>
              <a:gd name="connsiteY4" fmla="*/ 263236 h 263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109" h="263236">
                <a:moveTo>
                  <a:pt x="0" y="0"/>
                </a:moveTo>
                <a:cubicBezTo>
                  <a:pt x="65112" y="65112"/>
                  <a:pt x="30694" y="25260"/>
                  <a:pt x="96982" y="124691"/>
                </a:cubicBezTo>
                <a:lnTo>
                  <a:pt x="124691" y="166254"/>
                </a:lnTo>
                <a:cubicBezTo>
                  <a:pt x="129309" y="180109"/>
                  <a:pt x="132014" y="194756"/>
                  <a:pt x="138545" y="207818"/>
                </a:cubicBezTo>
                <a:cubicBezTo>
                  <a:pt x="154212" y="239152"/>
                  <a:pt x="160624" y="243752"/>
                  <a:pt x="180109" y="263236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913418" y="3459110"/>
            <a:ext cx="154664" cy="297340"/>
          </a:xfrm>
          <a:custGeom>
            <a:avLst/>
            <a:gdLst>
              <a:gd name="connsiteX0" fmla="*/ 0 w 154664"/>
              <a:gd name="connsiteY0" fmla="*/ 0 h 297340"/>
              <a:gd name="connsiteX1" fmla="*/ 13855 w 154664"/>
              <a:gd name="connsiteY1" fmla="*/ 110836 h 297340"/>
              <a:gd name="connsiteX2" fmla="*/ 55418 w 154664"/>
              <a:gd name="connsiteY2" fmla="*/ 138545 h 297340"/>
              <a:gd name="connsiteX3" fmla="*/ 96982 w 154664"/>
              <a:gd name="connsiteY3" fmla="*/ 235527 h 297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664" h="297340">
                <a:moveTo>
                  <a:pt x="0" y="0"/>
                </a:moveTo>
                <a:cubicBezTo>
                  <a:pt x="4618" y="36945"/>
                  <a:pt x="27" y="76266"/>
                  <a:pt x="13855" y="110836"/>
                </a:cubicBezTo>
                <a:cubicBezTo>
                  <a:pt x="20039" y="126296"/>
                  <a:pt x="46593" y="124425"/>
                  <a:pt x="55418" y="138545"/>
                </a:cubicBezTo>
                <a:cubicBezTo>
                  <a:pt x="154664" y="297340"/>
                  <a:pt x="46939" y="185484"/>
                  <a:pt x="96982" y="235527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913418" y="3486819"/>
            <a:ext cx="73116" cy="319995"/>
          </a:xfrm>
          <a:custGeom>
            <a:avLst/>
            <a:gdLst>
              <a:gd name="connsiteX0" fmla="*/ 0 w 73116"/>
              <a:gd name="connsiteY0" fmla="*/ 0 h 319995"/>
              <a:gd name="connsiteX1" fmla="*/ 13855 w 73116"/>
              <a:gd name="connsiteY1" fmla="*/ 221672 h 319995"/>
              <a:gd name="connsiteX2" fmla="*/ 27709 w 73116"/>
              <a:gd name="connsiteY2" fmla="*/ 263236 h 319995"/>
              <a:gd name="connsiteX3" fmla="*/ 69273 w 73116"/>
              <a:gd name="connsiteY3" fmla="*/ 304800 h 319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16" h="319995">
                <a:moveTo>
                  <a:pt x="0" y="0"/>
                </a:moveTo>
                <a:cubicBezTo>
                  <a:pt x="4618" y="73891"/>
                  <a:pt x="6105" y="148044"/>
                  <a:pt x="13855" y="221672"/>
                </a:cubicBezTo>
                <a:cubicBezTo>
                  <a:pt x="15384" y="236196"/>
                  <a:pt x="18586" y="251832"/>
                  <a:pt x="27709" y="263236"/>
                </a:cubicBezTo>
                <a:cubicBezTo>
                  <a:pt x="73116" y="319995"/>
                  <a:pt x="69273" y="266947"/>
                  <a:pt x="69273" y="30480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844145" y="3472964"/>
            <a:ext cx="249382" cy="55418"/>
          </a:xfrm>
          <a:custGeom>
            <a:avLst/>
            <a:gdLst>
              <a:gd name="connsiteX0" fmla="*/ 0 w 249382"/>
              <a:gd name="connsiteY0" fmla="*/ 41564 h 55418"/>
              <a:gd name="connsiteX1" fmla="*/ 166255 w 249382"/>
              <a:gd name="connsiteY1" fmla="*/ 55418 h 55418"/>
              <a:gd name="connsiteX2" fmla="*/ 221673 w 249382"/>
              <a:gd name="connsiteY2" fmla="*/ 41564 h 55418"/>
              <a:gd name="connsiteX3" fmla="*/ 249382 w 249382"/>
              <a:gd name="connsiteY3" fmla="*/ 0 h 55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382" h="55418">
                <a:moveTo>
                  <a:pt x="0" y="41564"/>
                </a:moveTo>
                <a:cubicBezTo>
                  <a:pt x="55418" y="46182"/>
                  <a:pt x="110645" y="55418"/>
                  <a:pt x="166255" y="55418"/>
                </a:cubicBezTo>
                <a:cubicBezTo>
                  <a:pt x="185296" y="55418"/>
                  <a:pt x="205830" y="52126"/>
                  <a:pt x="221673" y="41564"/>
                </a:cubicBezTo>
                <a:cubicBezTo>
                  <a:pt x="235528" y="32328"/>
                  <a:pt x="249382" y="0"/>
                  <a:pt x="249382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830291" y="3583801"/>
            <a:ext cx="346307" cy="15108"/>
          </a:xfrm>
          <a:custGeom>
            <a:avLst/>
            <a:gdLst>
              <a:gd name="connsiteX0" fmla="*/ 0 w 346307"/>
              <a:gd name="connsiteY0" fmla="*/ 13854 h 15108"/>
              <a:gd name="connsiteX1" fmla="*/ 138545 w 346307"/>
              <a:gd name="connsiteY1" fmla="*/ 0 h 15108"/>
              <a:gd name="connsiteX2" fmla="*/ 332509 w 346307"/>
              <a:gd name="connsiteY2" fmla="*/ 13854 h 15108"/>
              <a:gd name="connsiteX3" fmla="*/ 290945 w 346307"/>
              <a:gd name="connsiteY3" fmla="*/ 13854 h 15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307" h="15108">
                <a:moveTo>
                  <a:pt x="0" y="13854"/>
                </a:moveTo>
                <a:cubicBezTo>
                  <a:pt x="46182" y="9236"/>
                  <a:pt x="92133" y="0"/>
                  <a:pt x="138545" y="0"/>
                </a:cubicBezTo>
                <a:cubicBezTo>
                  <a:pt x="203364" y="0"/>
                  <a:pt x="267956" y="7986"/>
                  <a:pt x="332509" y="13854"/>
                </a:cubicBezTo>
                <a:cubicBezTo>
                  <a:pt x="346307" y="15108"/>
                  <a:pt x="304800" y="13854"/>
                  <a:pt x="290945" y="13854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384705" y="4318091"/>
            <a:ext cx="29950" cy="475121"/>
          </a:xfrm>
          <a:custGeom>
            <a:avLst/>
            <a:gdLst>
              <a:gd name="connsiteX0" fmla="*/ 16095 w 29950"/>
              <a:gd name="connsiteY0" fmla="*/ 0 h 475121"/>
              <a:gd name="connsiteX1" fmla="*/ 29950 w 29950"/>
              <a:gd name="connsiteY1" fmla="*/ 180110 h 475121"/>
              <a:gd name="connsiteX2" fmla="*/ 16095 w 29950"/>
              <a:gd name="connsiteY2" fmla="*/ 346364 h 475121"/>
              <a:gd name="connsiteX3" fmla="*/ 2240 w 29950"/>
              <a:gd name="connsiteY3" fmla="*/ 429491 h 47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50" h="475121">
                <a:moveTo>
                  <a:pt x="16095" y="0"/>
                </a:moveTo>
                <a:cubicBezTo>
                  <a:pt x="20713" y="60037"/>
                  <a:pt x="29950" y="119896"/>
                  <a:pt x="29950" y="180110"/>
                </a:cubicBezTo>
                <a:cubicBezTo>
                  <a:pt x="29950" y="235720"/>
                  <a:pt x="22993" y="291183"/>
                  <a:pt x="16095" y="346364"/>
                </a:cubicBezTo>
                <a:cubicBezTo>
                  <a:pt x="0" y="475121"/>
                  <a:pt x="2240" y="351513"/>
                  <a:pt x="2240" y="429491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456218" y="4290382"/>
            <a:ext cx="55847" cy="484909"/>
          </a:xfrm>
          <a:custGeom>
            <a:avLst/>
            <a:gdLst>
              <a:gd name="connsiteX0" fmla="*/ 0 w 55847"/>
              <a:gd name="connsiteY0" fmla="*/ 0 h 484909"/>
              <a:gd name="connsiteX1" fmla="*/ 41564 w 55847"/>
              <a:gd name="connsiteY1" fmla="*/ 13855 h 484909"/>
              <a:gd name="connsiteX2" fmla="*/ 55418 w 55847"/>
              <a:gd name="connsiteY2" fmla="*/ 55419 h 484909"/>
              <a:gd name="connsiteX3" fmla="*/ 27709 w 55847"/>
              <a:gd name="connsiteY3" fmla="*/ 484909 h 4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847" h="484909">
                <a:moveTo>
                  <a:pt x="0" y="0"/>
                </a:moveTo>
                <a:cubicBezTo>
                  <a:pt x="13855" y="4618"/>
                  <a:pt x="31237" y="3528"/>
                  <a:pt x="41564" y="13855"/>
                </a:cubicBezTo>
                <a:cubicBezTo>
                  <a:pt x="51891" y="24182"/>
                  <a:pt x="55847" y="40821"/>
                  <a:pt x="55418" y="55419"/>
                </a:cubicBezTo>
                <a:cubicBezTo>
                  <a:pt x="51200" y="198818"/>
                  <a:pt x="27709" y="484909"/>
                  <a:pt x="27709" y="484909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359236" y="4318091"/>
            <a:ext cx="290946" cy="277091"/>
          </a:xfrm>
          <a:custGeom>
            <a:avLst/>
            <a:gdLst>
              <a:gd name="connsiteX0" fmla="*/ 0 w 290946"/>
              <a:gd name="connsiteY0" fmla="*/ 0 h 277091"/>
              <a:gd name="connsiteX1" fmla="*/ 83128 w 290946"/>
              <a:gd name="connsiteY1" fmla="*/ 69273 h 277091"/>
              <a:gd name="connsiteX2" fmla="*/ 166255 w 290946"/>
              <a:gd name="connsiteY2" fmla="*/ 180110 h 277091"/>
              <a:gd name="connsiteX3" fmla="*/ 207819 w 290946"/>
              <a:gd name="connsiteY3" fmla="*/ 193964 h 277091"/>
              <a:gd name="connsiteX4" fmla="*/ 249382 w 290946"/>
              <a:gd name="connsiteY4" fmla="*/ 221673 h 277091"/>
              <a:gd name="connsiteX5" fmla="*/ 277091 w 290946"/>
              <a:gd name="connsiteY5" fmla="*/ 263237 h 277091"/>
              <a:gd name="connsiteX6" fmla="*/ 290946 w 290946"/>
              <a:gd name="connsiteY6" fmla="*/ 277091 h 277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0946" h="277091">
                <a:moveTo>
                  <a:pt x="0" y="0"/>
                </a:moveTo>
                <a:cubicBezTo>
                  <a:pt x="36943" y="24629"/>
                  <a:pt x="54409" y="32350"/>
                  <a:pt x="83128" y="69273"/>
                </a:cubicBezTo>
                <a:cubicBezTo>
                  <a:pt x="89139" y="77002"/>
                  <a:pt x="137220" y="162689"/>
                  <a:pt x="166255" y="180110"/>
                </a:cubicBezTo>
                <a:cubicBezTo>
                  <a:pt x="178778" y="187624"/>
                  <a:pt x="193964" y="189346"/>
                  <a:pt x="207819" y="193964"/>
                </a:cubicBezTo>
                <a:cubicBezTo>
                  <a:pt x="221673" y="203200"/>
                  <a:pt x="237608" y="209899"/>
                  <a:pt x="249382" y="221673"/>
                </a:cubicBezTo>
                <a:cubicBezTo>
                  <a:pt x="261156" y="233447"/>
                  <a:pt x="267100" y="249916"/>
                  <a:pt x="277091" y="263237"/>
                </a:cubicBezTo>
                <a:cubicBezTo>
                  <a:pt x="281010" y="268462"/>
                  <a:pt x="286328" y="272473"/>
                  <a:pt x="290946" y="277091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497782" y="4291332"/>
            <a:ext cx="277091" cy="202518"/>
          </a:xfrm>
          <a:custGeom>
            <a:avLst/>
            <a:gdLst>
              <a:gd name="connsiteX0" fmla="*/ 0 w 277091"/>
              <a:gd name="connsiteY0" fmla="*/ 12905 h 202518"/>
              <a:gd name="connsiteX1" fmla="*/ 69273 w 277091"/>
              <a:gd name="connsiteY1" fmla="*/ 68323 h 202518"/>
              <a:gd name="connsiteX2" fmla="*/ 166254 w 277091"/>
              <a:gd name="connsiteY2" fmla="*/ 109887 h 202518"/>
              <a:gd name="connsiteX3" fmla="*/ 207818 w 277091"/>
              <a:gd name="connsiteY3" fmla="*/ 151450 h 202518"/>
              <a:gd name="connsiteX4" fmla="*/ 221673 w 277091"/>
              <a:gd name="connsiteY4" fmla="*/ 193014 h 202518"/>
              <a:gd name="connsiteX5" fmla="*/ 277091 w 277091"/>
              <a:gd name="connsiteY5" fmla="*/ 193014 h 20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91" h="202518">
                <a:moveTo>
                  <a:pt x="0" y="12905"/>
                </a:moveTo>
                <a:cubicBezTo>
                  <a:pt x="114935" y="41638"/>
                  <a:pt x="14615" y="0"/>
                  <a:pt x="69273" y="68323"/>
                </a:cubicBezTo>
                <a:cubicBezTo>
                  <a:pt x="93192" y="98222"/>
                  <a:pt x="132977" y="101567"/>
                  <a:pt x="166254" y="109887"/>
                </a:cubicBezTo>
                <a:cubicBezTo>
                  <a:pt x="180109" y="123741"/>
                  <a:pt x="196950" y="135148"/>
                  <a:pt x="207818" y="151450"/>
                </a:cubicBezTo>
                <a:cubicBezTo>
                  <a:pt x="215919" y="163601"/>
                  <a:pt x="209150" y="185500"/>
                  <a:pt x="221673" y="193014"/>
                </a:cubicBezTo>
                <a:cubicBezTo>
                  <a:pt x="237513" y="202518"/>
                  <a:pt x="258618" y="193014"/>
                  <a:pt x="277091" y="193014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779818" y="5758964"/>
            <a:ext cx="277091" cy="168533"/>
          </a:xfrm>
          <a:custGeom>
            <a:avLst/>
            <a:gdLst>
              <a:gd name="connsiteX0" fmla="*/ 277091 w 277091"/>
              <a:gd name="connsiteY0" fmla="*/ 0 h 168533"/>
              <a:gd name="connsiteX1" fmla="*/ 235527 w 277091"/>
              <a:gd name="connsiteY1" fmla="*/ 27709 h 168533"/>
              <a:gd name="connsiteX2" fmla="*/ 193964 w 277091"/>
              <a:gd name="connsiteY2" fmla="*/ 41564 h 168533"/>
              <a:gd name="connsiteX3" fmla="*/ 124691 w 277091"/>
              <a:gd name="connsiteY3" fmla="*/ 124691 h 168533"/>
              <a:gd name="connsiteX4" fmla="*/ 41564 w 277091"/>
              <a:gd name="connsiteY4" fmla="*/ 166255 h 168533"/>
              <a:gd name="connsiteX5" fmla="*/ 0 w 277091"/>
              <a:gd name="connsiteY5" fmla="*/ 166255 h 168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91" h="168533">
                <a:moveTo>
                  <a:pt x="277091" y="0"/>
                </a:moveTo>
                <a:cubicBezTo>
                  <a:pt x="263236" y="9236"/>
                  <a:pt x="250420" y="20262"/>
                  <a:pt x="235527" y="27709"/>
                </a:cubicBezTo>
                <a:cubicBezTo>
                  <a:pt x="222465" y="34240"/>
                  <a:pt x="206115" y="33463"/>
                  <a:pt x="193964" y="41564"/>
                </a:cubicBezTo>
                <a:cubicBezTo>
                  <a:pt x="125868" y="86962"/>
                  <a:pt x="175810" y="73572"/>
                  <a:pt x="124691" y="124691"/>
                </a:cubicBezTo>
                <a:cubicBezTo>
                  <a:pt x="105544" y="143838"/>
                  <a:pt x="68606" y="161748"/>
                  <a:pt x="41564" y="166255"/>
                </a:cubicBezTo>
                <a:cubicBezTo>
                  <a:pt x="27898" y="168533"/>
                  <a:pt x="13855" y="166255"/>
                  <a:pt x="0" y="166255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890655" y="5786673"/>
            <a:ext cx="263236" cy="228975"/>
          </a:xfrm>
          <a:custGeom>
            <a:avLst/>
            <a:gdLst>
              <a:gd name="connsiteX0" fmla="*/ 263236 w 263236"/>
              <a:gd name="connsiteY0" fmla="*/ 0 h 228975"/>
              <a:gd name="connsiteX1" fmla="*/ 221672 w 263236"/>
              <a:gd name="connsiteY1" fmla="*/ 13855 h 228975"/>
              <a:gd name="connsiteX2" fmla="*/ 207818 w 263236"/>
              <a:gd name="connsiteY2" fmla="*/ 55418 h 228975"/>
              <a:gd name="connsiteX3" fmla="*/ 180109 w 263236"/>
              <a:gd name="connsiteY3" fmla="*/ 83128 h 228975"/>
              <a:gd name="connsiteX4" fmla="*/ 124690 w 263236"/>
              <a:gd name="connsiteY4" fmla="*/ 166255 h 228975"/>
              <a:gd name="connsiteX5" fmla="*/ 110836 w 263236"/>
              <a:gd name="connsiteY5" fmla="*/ 207818 h 228975"/>
              <a:gd name="connsiteX6" fmla="*/ 0 w 263236"/>
              <a:gd name="connsiteY6" fmla="*/ 221673 h 22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3236" h="228975">
                <a:moveTo>
                  <a:pt x="263236" y="0"/>
                </a:moveTo>
                <a:cubicBezTo>
                  <a:pt x="249381" y="4618"/>
                  <a:pt x="231999" y="3528"/>
                  <a:pt x="221672" y="13855"/>
                </a:cubicBezTo>
                <a:cubicBezTo>
                  <a:pt x="211346" y="24181"/>
                  <a:pt x="215331" y="42895"/>
                  <a:pt x="207818" y="55418"/>
                </a:cubicBezTo>
                <a:cubicBezTo>
                  <a:pt x="201098" y="66619"/>
                  <a:pt x="189345" y="73891"/>
                  <a:pt x="180109" y="83128"/>
                </a:cubicBezTo>
                <a:cubicBezTo>
                  <a:pt x="147164" y="181957"/>
                  <a:pt x="193879" y="62472"/>
                  <a:pt x="124690" y="166255"/>
                </a:cubicBezTo>
                <a:cubicBezTo>
                  <a:pt x="116589" y="178406"/>
                  <a:pt x="121162" y="197492"/>
                  <a:pt x="110836" y="207818"/>
                </a:cubicBezTo>
                <a:cubicBezTo>
                  <a:pt x="89679" y="228975"/>
                  <a:pt x="16975" y="221673"/>
                  <a:pt x="0" y="221673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015345" y="5772819"/>
            <a:ext cx="277091" cy="235527"/>
          </a:xfrm>
          <a:custGeom>
            <a:avLst/>
            <a:gdLst>
              <a:gd name="connsiteX0" fmla="*/ 0 w 277091"/>
              <a:gd name="connsiteY0" fmla="*/ 0 h 235527"/>
              <a:gd name="connsiteX1" fmla="*/ 27710 w 277091"/>
              <a:gd name="connsiteY1" fmla="*/ 41563 h 235527"/>
              <a:gd name="connsiteX2" fmla="*/ 69273 w 277091"/>
              <a:gd name="connsiteY2" fmla="*/ 124691 h 235527"/>
              <a:gd name="connsiteX3" fmla="*/ 110837 w 277091"/>
              <a:gd name="connsiteY3" fmla="*/ 152400 h 235527"/>
              <a:gd name="connsiteX4" fmla="*/ 180110 w 277091"/>
              <a:gd name="connsiteY4" fmla="*/ 221672 h 235527"/>
              <a:gd name="connsiteX5" fmla="*/ 277091 w 277091"/>
              <a:gd name="connsiteY5" fmla="*/ 235527 h 235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91" h="235527">
                <a:moveTo>
                  <a:pt x="0" y="0"/>
                </a:moveTo>
                <a:cubicBezTo>
                  <a:pt x="9237" y="13854"/>
                  <a:pt x="20263" y="26670"/>
                  <a:pt x="27710" y="41563"/>
                </a:cubicBezTo>
                <a:cubicBezTo>
                  <a:pt x="50248" y="86638"/>
                  <a:pt x="29566" y="84984"/>
                  <a:pt x="69273" y="124691"/>
                </a:cubicBezTo>
                <a:cubicBezTo>
                  <a:pt x="81047" y="136465"/>
                  <a:pt x="98306" y="141435"/>
                  <a:pt x="110837" y="152400"/>
                </a:cubicBezTo>
                <a:cubicBezTo>
                  <a:pt x="135413" y="173904"/>
                  <a:pt x="147783" y="217054"/>
                  <a:pt x="180110" y="221672"/>
                </a:cubicBezTo>
                <a:lnTo>
                  <a:pt x="277091" y="235527"/>
                </a:ln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153891" y="5772216"/>
            <a:ext cx="221673" cy="258036"/>
          </a:xfrm>
          <a:custGeom>
            <a:avLst/>
            <a:gdLst>
              <a:gd name="connsiteX0" fmla="*/ 0 w 221673"/>
              <a:gd name="connsiteY0" fmla="*/ 603 h 258036"/>
              <a:gd name="connsiteX1" fmla="*/ 55418 w 221673"/>
              <a:gd name="connsiteY1" fmla="*/ 14457 h 258036"/>
              <a:gd name="connsiteX2" fmla="*/ 83127 w 221673"/>
              <a:gd name="connsiteY2" fmla="*/ 97585 h 258036"/>
              <a:gd name="connsiteX3" fmla="*/ 124691 w 221673"/>
              <a:gd name="connsiteY3" fmla="*/ 153003 h 258036"/>
              <a:gd name="connsiteX4" fmla="*/ 221673 w 221673"/>
              <a:gd name="connsiteY4" fmla="*/ 236130 h 25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673" h="258036">
                <a:moveTo>
                  <a:pt x="0" y="603"/>
                </a:moveTo>
                <a:cubicBezTo>
                  <a:pt x="18473" y="5221"/>
                  <a:pt x="43026" y="0"/>
                  <a:pt x="55418" y="14457"/>
                </a:cubicBezTo>
                <a:cubicBezTo>
                  <a:pt x="74426" y="36634"/>
                  <a:pt x="65602" y="74219"/>
                  <a:pt x="83127" y="97585"/>
                </a:cubicBezTo>
                <a:lnTo>
                  <a:pt x="124691" y="153003"/>
                </a:lnTo>
                <a:cubicBezTo>
                  <a:pt x="159702" y="258036"/>
                  <a:pt x="123192" y="236130"/>
                  <a:pt x="221673" y="23613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153891" y="5786673"/>
            <a:ext cx="290945" cy="159213"/>
          </a:xfrm>
          <a:custGeom>
            <a:avLst/>
            <a:gdLst>
              <a:gd name="connsiteX0" fmla="*/ 0 w 290945"/>
              <a:gd name="connsiteY0" fmla="*/ 0 h 159213"/>
              <a:gd name="connsiteX1" fmla="*/ 55418 w 290945"/>
              <a:gd name="connsiteY1" fmla="*/ 41564 h 159213"/>
              <a:gd name="connsiteX2" fmla="*/ 124691 w 290945"/>
              <a:gd name="connsiteY2" fmla="*/ 110837 h 159213"/>
              <a:gd name="connsiteX3" fmla="*/ 152400 w 290945"/>
              <a:gd name="connsiteY3" fmla="*/ 152400 h 159213"/>
              <a:gd name="connsiteX4" fmla="*/ 235527 w 290945"/>
              <a:gd name="connsiteY4" fmla="*/ 138546 h 159213"/>
              <a:gd name="connsiteX5" fmla="*/ 290945 w 290945"/>
              <a:gd name="connsiteY5" fmla="*/ 138546 h 159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945" h="159213">
                <a:moveTo>
                  <a:pt x="0" y="0"/>
                </a:moveTo>
                <a:cubicBezTo>
                  <a:pt x="18473" y="13855"/>
                  <a:pt x="39090" y="25236"/>
                  <a:pt x="55418" y="41564"/>
                </a:cubicBezTo>
                <a:cubicBezTo>
                  <a:pt x="147779" y="133926"/>
                  <a:pt x="13857" y="36949"/>
                  <a:pt x="124691" y="110837"/>
                </a:cubicBezTo>
                <a:cubicBezTo>
                  <a:pt x="133927" y="124691"/>
                  <a:pt x="136246" y="148362"/>
                  <a:pt x="152400" y="152400"/>
                </a:cubicBezTo>
                <a:cubicBezTo>
                  <a:pt x="179652" y="159213"/>
                  <a:pt x="207575" y="141341"/>
                  <a:pt x="235527" y="138546"/>
                </a:cubicBezTo>
                <a:cubicBezTo>
                  <a:pt x="253908" y="136708"/>
                  <a:pt x="272472" y="138546"/>
                  <a:pt x="290945" y="138546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5943600" y="5440310"/>
            <a:ext cx="193964" cy="193963"/>
          </a:xfrm>
          <a:custGeom>
            <a:avLst/>
            <a:gdLst>
              <a:gd name="connsiteX0" fmla="*/ 0 w 193964"/>
              <a:gd name="connsiteY0" fmla="*/ 0 h 193963"/>
              <a:gd name="connsiteX1" fmla="*/ 55418 w 193964"/>
              <a:gd name="connsiteY1" fmla="*/ 124691 h 193963"/>
              <a:gd name="connsiteX2" fmla="*/ 110836 w 193964"/>
              <a:gd name="connsiteY2" fmla="*/ 138545 h 193963"/>
              <a:gd name="connsiteX3" fmla="*/ 193964 w 193964"/>
              <a:gd name="connsiteY3" fmla="*/ 193963 h 193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964" h="193963">
                <a:moveTo>
                  <a:pt x="0" y="0"/>
                </a:moveTo>
                <a:cubicBezTo>
                  <a:pt x="5466" y="16397"/>
                  <a:pt x="27190" y="105872"/>
                  <a:pt x="55418" y="124691"/>
                </a:cubicBezTo>
                <a:cubicBezTo>
                  <a:pt x="71261" y="135253"/>
                  <a:pt x="92363" y="133927"/>
                  <a:pt x="110836" y="138545"/>
                </a:cubicBezTo>
                <a:lnTo>
                  <a:pt x="193964" y="193963"/>
                </a:ln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5985164" y="5398746"/>
            <a:ext cx="242598" cy="207818"/>
          </a:xfrm>
          <a:custGeom>
            <a:avLst/>
            <a:gdLst>
              <a:gd name="connsiteX0" fmla="*/ 0 w 242598"/>
              <a:gd name="connsiteY0" fmla="*/ 0 h 207818"/>
              <a:gd name="connsiteX1" fmla="*/ 41563 w 242598"/>
              <a:gd name="connsiteY1" fmla="*/ 41564 h 207818"/>
              <a:gd name="connsiteX2" fmla="*/ 96981 w 242598"/>
              <a:gd name="connsiteY2" fmla="*/ 124691 h 207818"/>
              <a:gd name="connsiteX3" fmla="*/ 138545 w 242598"/>
              <a:gd name="connsiteY3" fmla="*/ 138545 h 207818"/>
              <a:gd name="connsiteX4" fmla="*/ 166254 w 242598"/>
              <a:gd name="connsiteY4" fmla="*/ 166255 h 207818"/>
              <a:gd name="connsiteX5" fmla="*/ 235527 w 242598"/>
              <a:gd name="connsiteY5" fmla="*/ 207818 h 20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2598" h="207818">
                <a:moveTo>
                  <a:pt x="0" y="0"/>
                </a:moveTo>
                <a:cubicBezTo>
                  <a:pt x="13854" y="13855"/>
                  <a:pt x="30695" y="25261"/>
                  <a:pt x="41563" y="41564"/>
                </a:cubicBezTo>
                <a:cubicBezTo>
                  <a:pt x="82231" y="102567"/>
                  <a:pt x="17431" y="71657"/>
                  <a:pt x="96981" y="124691"/>
                </a:cubicBezTo>
                <a:cubicBezTo>
                  <a:pt x="109132" y="132792"/>
                  <a:pt x="124690" y="133927"/>
                  <a:pt x="138545" y="138545"/>
                </a:cubicBezTo>
                <a:cubicBezTo>
                  <a:pt x="147781" y="147782"/>
                  <a:pt x="154571" y="160413"/>
                  <a:pt x="166254" y="166255"/>
                </a:cubicBezTo>
                <a:cubicBezTo>
                  <a:pt x="242598" y="204427"/>
                  <a:pt x="207241" y="151248"/>
                  <a:pt x="235527" y="207818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012873" y="5384891"/>
            <a:ext cx="0" cy="374073"/>
          </a:xfrm>
          <a:custGeom>
            <a:avLst/>
            <a:gdLst>
              <a:gd name="connsiteX0" fmla="*/ 0 w 0"/>
              <a:gd name="connsiteY0" fmla="*/ 0 h 374073"/>
              <a:gd name="connsiteX1" fmla="*/ 0 w 0"/>
              <a:gd name="connsiteY1" fmla="*/ 374073 h 374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374073">
                <a:moveTo>
                  <a:pt x="0" y="0"/>
                </a:moveTo>
                <a:lnTo>
                  <a:pt x="0" y="374073"/>
                </a:ln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5943600" y="5398746"/>
            <a:ext cx="71496" cy="429491"/>
          </a:xfrm>
          <a:custGeom>
            <a:avLst/>
            <a:gdLst>
              <a:gd name="connsiteX0" fmla="*/ 69273 w 71496"/>
              <a:gd name="connsiteY0" fmla="*/ 0 h 429491"/>
              <a:gd name="connsiteX1" fmla="*/ 13855 w 71496"/>
              <a:gd name="connsiteY1" fmla="*/ 83127 h 429491"/>
              <a:gd name="connsiteX2" fmla="*/ 41564 w 71496"/>
              <a:gd name="connsiteY2" fmla="*/ 166255 h 429491"/>
              <a:gd name="connsiteX3" fmla="*/ 55418 w 71496"/>
              <a:gd name="connsiteY3" fmla="*/ 207818 h 429491"/>
              <a:gd name="connsiteX4" fmla="*/ 13855 w 71496"/>
              <a:gd name="connsiteY4" fmla="*/ 415636 h 429491"/>
              <a:gd name="connsiteX5" fmla="*/ 0 w 71496"/>
              <a:gd name="connsiteY5" fmla="*/ 429491 h 429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96" h="429491">
                <a:moveTo>
                  <a:pt x="69273" y="0"/>
                </a:moveTo>
                <a:cubicBezTo>
                  <a:pt x="50800" y="27709"/>
                  <a:pt x="3324" y="51534"/>
                  <a:pt x="13855" y="83127"/>
                </a:cubicBezTo>
                <a:lnTo>
                  <a:pt x="41564" y="166255"/>
                </a:lnTo>
                <a:lnTo>
                  <a:pt x="55418" y="207818"/>
                </a:lnTo>
                <a:cubicBezTo>
                  <a:pt x="43237" y="353999"/>
                  <a:pt x="71496" y="338782"/>
                  <a:pt x="13855" y="415636"/>
                </a:cubicBezTo>
                <a:cubicBezTo>
                  <a:pt x="9936" y="420861"/>
                  <a:pt x="4618" y="424873"/>
                  <a:pt x="0" y="429491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5902036" y="5468019"/>
            <a:ext cx="83128" cy="353784"/>
          </a:xfrm>
          <a:custGeom>
            <a:avLst/>
            <a:gdLst>
              <a:gd name="connsiteX0" fmla="*/ 83128 w 83128"/>
              <a:gd name="connsiteY0" fmla="*/ 0 h 353784"/>
              <a:gd name="connsiteX1" fmla="*/ 69273 w 83128"/>
              <a:gd name="connsiteY1" fmla="*/ 152400 h 353784"/>
              <a:gd name="connsiteX2" fmla="*/ 41564 w 83128"/>
              <a:gd name="connsiteY2" fmla="*/ 193963 h 353784"/>
              <a:gd name="connsiteX3" fmla="*/ 0 w 83128"/>
              <a:gd name="connsiteY3" fmla="*/ 346363 h 353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128" h="353784">
                <a:moveTo>
                  <a:pt x="83128" y="0"/>
                </a:moveTo>
                <a:cubicBezTo>
                  <a:pt x="78510" y="50800"/>
                  <a:pt x="79961" y="102523"/>
                  <a:pt x="69273" y="152400"/>
                </a:cubicBezTo>
                <a:cubicBezTo>
                  <a:pt x="65784" y="168681"/>
                  <a:pt x="45308" y="177739"/>
                  <a:pt x="41564" y="193963"/>
                </a:cubicBezTo>
                <a:cubicBezTo>
                  <a:pt x="4682" y="353784"/>
                  <a:pt x="74117" y="309306"/>
                  <a:pt x="0" y="346363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3851564" y="5580892"/>
            <a:ext cx="443345" cy="139774"/>
          </a:xfrm>
          <a:custGeom>
            <a:avLst/>
            <a:gdLst>
              <a:gd name="connsiteX0" fmla="*/ 443345 w 443345"/>
              <a:gd name="connsiteY0" fmla="*/ 25672 h 139774"/>
              <a:gd name="connsiteX1" fmla="*/ 180109 w 443345"/>
              <a:gd name="connsiteY1" fmla="*/ 25672 h 139774"/>
              <a:gd name="connsiteX2" fmla="*/ 138545 w 443345"/>
              <a:gd name="connsiteY2" fmla="*/ 53381 h 139774"/>
              <a:gd name="connsiteX3" fmla="*/ 41563 w 443345"/>
              <a:gd name="connsiteY3" fmla="*/ 108799 h 139774"/>
              <a:gd name="connsiteX4" fmla="*/ 0 w 443345"/>
              <a:gd name="connsiteY4" fmla="*/ 136509 h 139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3345" h="139774">
                <a:moveTo>
                  <a:pt x="443345" y="25672"/>
                </a:moveTo>
                <a:cubicBezTo>
                  <a:pt x="334619" y="13592"/>
                  <a:pt x="291354" y="0"/>
                  <a:pt x="180109" y="25672"/>
                </a:cubicBezTo>
                <a:cubicBezTo>
                  <a:pt x="163884" y="29416"/>
                  <a:pt x="152095" y="43703"/>
                  <a:pt x="138545" y="53381"/>
                </a:cubicBezTo>
                <a:cubicBezTo>
                  <a:pt x="65152" y="105805"/>
                  <a:pt x="109012" y="86317"/>
                  <a:pt x="41563" y="108799"/>
                </a:cubicBezTo>
                <a:cubicBezTo>
                  <a:pt x="10589" y="139774"/>
                  <a:pt x="26916" y="136509"/>
                  <a:pt x="0" y="136509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3962400" y="5587259"/>
            <a:ext cx="401782" cy="213269"/>
          </a:xfrm>
          <a:custGeom>
            <a:avLst/>
            <a:gdLst>
              <a:gd name="connsiteX0" fmla="*/ 401782 w 401782"/>
              <a:gd name="connsiteY0" fmla="*/ 5451 h 213269"/>
              <a:gd name="connsiteX1" fmla="*/ 249382 w 401782"/>
              <a:gd name="connsiteY1" fmla="*/ 47014 h 213269"/>
              <a:gd name="connsiteX2" fmla="*/ 166255 w 401782"/>
              <a:gd name="connsiteY2" fmla="*/ 74723 h 213269"/>
              <a:gd name="connsiteX3" fmla="*/ 124691 w 401782"/>
              <a:gd name="connsiteY3" fmla="*/ 88578 h 213269"/>
              <a:gd name="connsiteX4" fmla="*/ 96982 w 401782"/>
              <a:gd name="connsiteY4" fmla="*/ 130142 h 213269"/>
              <a:gd name="connsiteX5" fmla="*/ 55418 w 401782"/>
              <a:gd name="connsiteY5" fmla="*/ 143996 h 213269"/>
              <a:gd name="connsiteX6" fmla="*/ 0 w 401782"/>
              <a:gd name="connsiteY6" fmla="*/ 213269 h 213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1782" h="213269">
                <a:moveTo>
                  <a:pt x="401782" y="5451"/>
                </a:moveTo>
                <a:cubicBezTo>
                  <a:pt x="232320" y="29659"/>
                  <a:pt x="366917" y="0"/>
                  <a:pt x="249382" y="47014"/>
                </a:cubicBezTo>
                <a:cubicBezTo>
                  <a:pt x="222263" y="57862"/>
                  <a:pt x="193964" y="65487"/>
                  <a:pt x="166255" y="74723"/>
                </a:cubicBezTo>
                <a:lnTo>
                  <a:pt x="124691" y="88578"/>
                </a:lnTo>
                <a:cubicBezTo>
                  <a:pt x="115455" y="102433"/>
                  <a:pt x="109984" y="119740"/>
                  <a:pt x="96982" y="130142"/>
                </a:cubicBezTo>
                <a:cubicBezTo>
                  <a:pt x="85578" y="139265"/>
                  <a:pt x="67569" y="135895"/>
                  <a:pt x="55418" y="143996"/>
                </a:cubicBezTo>
                <a:cubicBezTo>
                  <a:pt x="18771" y="168427"/>
                  <a:pt x="16178" y="180914"/>
                  <a:pt x="0" y="213269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184073" y="5565001"/>
            <a:ext cx="249382" cy="346363"/>
          </a:xfrm>
          <a:custGeom>
            <a:avLst/>
            <a:gdLst>
              <a:gd name="connsiteX0" fmla="*/ 0 w 249382"/>
              <a:gd name="connsiteY0" fmla="*/ 0 h 346363"/>
              <a:gd name="connsiteX1" fmla="*/ 27709 w 249382"/>
              <a:gd name="connsiteY1" fmla="*/ 110836 h 346363"/>
              <a:gd name="connsiteX2" fmla="*/ 83127 w 249382"/>
              <a:gd name="connsiteY2" fmla="*/ 193963 h 346363"/>
              <a:gd name="connsiteX3" fmla="*/ 193963 w 249382"/>
              <a:gd name="connsiteY3" fmla="*/ 318654 h 346363"/>
              <a:gd name="connsiteX4" fmla="*/ 249382 w 249382"/>
              <a:gd name="connsiteY4" fmla="*/ 346363 h 34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382" h="346363">
                <a:moveTo>
                  <a:pt x="0" y="0"/>
                </a:moveTo>
                <a:cubicBezTo>
                  <a:pt x="3839" y="19196"/>
                  <a:pt x="14395" y="86870"/>
                  <a:pt x="27709" y="110836"/>
                </a:cubicBezTo>
                <a:cubicBezTo>
                  <a:pt x="43882" y="139947"/>
                  <a:pt x="83127" y="193963"/>
                  <a:pt x="83127" y="193963"/>
                </a:cubicBezTo>
                <a:cubicBezTo>
                  <a:pt x="117649" y="332052"/>
                  <a:pt x="73271" y="298539"/>
                  <a:pt x="193963" y="318654"/>
                </a:cubicBezTo>
                <a:lnTo>
                  <a:pt x="249382" y="346363"/>
                </a:ln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4293296" y="5551146"/>
            <a:ext cx="195577" cy="287418"/>
          </a:xfrm>
          <a:custGeom>
            <a:avLst/>
            <a:gdLst>
              <a:gd name="connsiteX0" fmla="*/ 15468 w 195577"/>
              <a:gd name="connsiteY0" fmla="*/ 0 h 287418"/>
              <a:gd name="connsiteX1" fmla="*/ 1613 w 195577"/>
              <a:gd name="connsiteY1" fmla="*/ 41564 h 287418"/>
              <a:gd name="connsiteX2" fmla="*/ 57031 w 195577"/>
              <a:gd name="connsiteY2" fmla="*/ 166255 h 287418"/>
              <a:gd name="connsiteX3" fmla="*/ 98595 w 195577"/>
              <a:gd name="connsiteY3" fmla="*/ 180109 h 287418"/>
              <a:gd name="connsiteX4" fmla="*/ 112449 w 195577"/>
              <a:gd name="connsiteY4" fmla="*/ 235527 h 287418"/>
              <a:gd name="connsiteX5" fmla="*/ 126304 w 195577"/>
              <a:gd name="connsiteY5" fmla="*/ 277091 h 287418"/>
              <a:gd name="connsiteX6" fmla="*/ 195577 w 195577"/>
              <a:gd name="connsiteY6" fmla="*/ 277091 h 287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5577" h="287418">
                <a:moveTo>
                  <a:pt x="15468" y="0"/>
                </a:moveTo>
                <a:cubicBezTo>
                  <a:pt x="10850" y="13855"/>
                  <a:pt x="0" y="27049"/>
                  <a:pt x="1613" y="41564"/>
                </a:cubicBezTo>
                <a:cubicBezTo>
                  <a:pt x="3884" y="62007"/>
                  <a:pt x="30624" y="145130"/>
                  <a:pt x="57031" y="166255"/>
                </a:cubicBezTo>
                <a:cubicBezTo>
                  <a:pt x="68435" y="175378"/>
                  <a:pt x="84740" y="175491"/>
                  <a:pt x="98595" y="180109"/>
                </a:cubicBezTo>
                <a:cubicBezTo>
                  <a:pt x="103213" y="198582"/>
                  <a:pt x="107218" y="217218"/>
                  <a:pt x="112449" y="235527"/>
                </a:cubicBezTo>
                <a:cubicBezTo>
                  <a:pt x="116461" y="249569"/>
                  <a:pt x="113242" y="270560"/>
                  <a:pt x="126304" y="277091"/>
                </a:cubicBezTo>
                <a:cubicBezTo>
                  <a:pt x="146957" y="287418"/>
                  <a:pt x="172486" y="277091"/>
                  <a:pt x="195577" y="277091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3158836" y="4246604"/>
            <a:ext cx="111391" cy="542542"/>
          </a:xfrm>
          <a:custGeom>
            <a:avLst/>
            <a:gdLst>
              <a:gd name="connsiteX0" fmla="*/ 96982 w 111391"/>
              <a:gd name="connsiteY0" fmla="*/ 57633 h 542542"/>
              <a:gd name="connsiteX1" fmla="*/ 55419 w 111391"/>
              <a:gd name="connsiteY1" fmla="*/ 223887 h 542542"/>
              <a:gd name="connsiteX2" fmla="*/ 0 w 111391"/>
              <a:gd name="connsiteY2" fmla="*/ 362433 h 542542"/>
              <a:gd name="connsiteX3" fmla="*/ 13855 w 111391"/>
              <a:gd name="connsiteY3" fmla="*/ 431706 h 542542"/>
              <a:gd name="connsiteX4" fmla="*/ 55419 w 111391"/>
              <a:gd name="connsiteY4" fmla="*/ 459415 h 542542"/>
              <a:gd name="connsiteX5" fmla="*/ 69273 w 111391"/>
              <a:gd name="connsiteY5" fmla="*/ 514833 h 542542"/>
              <a:gd name="connsiteX6" fmla="*/ 83128 w 111391"/>
              <a:gd name="connsiteY6" fmla="*/ 542542 h 542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1391" h="542542">
                <a:moveTo>
                  <a:pt x="96982" y="57633"/>
                </a:moveTo>
                <a:cubicBezTo>
                  <a:pt x="21590" y="283809"/>
                  <a:pt x="111391" y="0"/>
                  <a:pt x="55419" y="223887"/>
                </a:cubicBezTo>
                <a:cubicBezTo>
                  <a:pt x="38299" y="292365"/>
                  <a:pt x="28665" y="305104"/>
                  <a:pt x="0" y="362433"/>
                </a:cubicBezTo>
                <a:cubicBezTo>
                  <a:pt x="4618" y="385524"/>
                  <a:pt x="2172" y="411260"/>
                  <a:pt x="13855" y="431706"/>
                </a:cubicBezTo>
                <a:cubicBezTo>
                  <a:pt x="22116" y="446163"/>
                  <a:pt x="46183" y="445560"/>
                  <a:pt x="55419" y="459415"/>
                </a:cubicBezTo>
                <a:cubicBezTo>
                  <a:pt x="65981" y="475258"/>
                  <a:pt x="63252" y="496769"/>
                  <a:pt x="69273" y="514833"/>
                </a:cubicBezTo>
                <a:cubicBezTo>
                  <a:pt x="72539" y="524630"/>
                  <a:pt x="78510" y="533306"/>
                  <a:pt x="83128" y="542542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281462" y="4512055"/>
            <a:ext cx="99047" cy="360218"/>
          </a:xfrm>
          <a:custGeom>
            <a:avLst/>
            <a:gdLst>
              <a:gd name="connsiteX0" fmla="*/ 29774 w 99047"/>
              <a:gd name="connsiteY0" fmla="*/ 0 h 360218"/>
              <a:gd name="connsiteX1" fmla="*/ 15920 w 99047"/>
              <a:gd name="connsiteY1" fmla="*/ 96982 h 360218"/>
              <a:gd name="connsiteX2" fmla="*/ 2065 w 99047"/>
              <a:gd name="connsiteY2" fmla="*/ 138546 h 360218"/>
              <a:gd name="connsiteX3" fmla="*/ 57483 w 99047"/>
              <a:gd name="connsiteY3" fmla="*/ 235527 h 360218"/>
              <a:gd name="connsiteX4" fmla="*/ 85193 w 99047"/>
              <a:gd name="connsiteY4" fmla="*/ 332509 h 360218"/>
              <a:gd name="connsiteX5" fmla="*/ 99047 w 99047"/>
              <a:gd name="connsiteY5" fmla="*/ 360218 h 36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047" h="360218">
                <a:moveTo>
                  <a:pt x="29774" y="0"/>
                </a:moveTo>
                <a:cubicBezTo>
                  <a:pt x="25156" y="32327"/>
                  <a:pt x="22324" y="64961"/>
                  <a:pt x="15920" y="96982"/>
                </a:cubicBezTo>
                <a:cubicBezTo>
                  <a:pt x="13056" y="111303"/>
                  <a:pt x="0" y="124089"/>
                  <a:pt x="2065" y="138546"/>
                </a:cubicBezTo>
                <a:cubicBezTo>
                  <a:pt x="5261" y="160918"/>
                  <a:pt x="44084" y="215429"/>
                  <a:pt x="57483" y="235527"/>
                </a:cubicBezTo>
                <a:cubicBezTo>
                  <a:pt x="66243" y="270566"/>
                  <a:pt x="71940" y="299378"/>
                  <a:pt x="85193" y="332509"/>
                </a:cubicBezTo>
                <a:cubicBezTo>
                  <a:pt x="89028" y="342097"/>
                  <a:pt x="94429" y="350982"/>
                  <a:pt x="99047" y="360218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3026460" y="4318091"/>
            <a:ext cx="298631" cy="277091"/>
          </a:xfrm>
          <a:custGeom>
            <a:avLst/>
            <a:gdLst>
              <a:gd name="connsiteX0" fmla="*/ 298631 w 298631"/>
              <a:gd name="connsiteY0" fmla="*/ 277091 h 277091"/>
              <a:gd name="connsiteX1" fmla="*/ 215504 w 298631"/>
              <a:gd name="connsiteY1" fmla="*/ 207819 h 277091"/>
              <a:gd name="connsiteX2" fmla="*/ 132376 w 298631"/>
              <a:gd name="connsiteY2" fmla="*/ 193964 h 277091"/>
              <a:gd name="connsiteX3" fmla="*/ 35395 w 298631"/>
              <a:gd name="connsiteY3" fmla="*/ 83128 h 277091"/>
              <a:gd name="connsiteX4" fmla="*/ 7685 w 298631"/>
              <a:gd name="connsiteY4" fmla="*/ 0 h 277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631" h="277091">
                <a:moveTo>
                  <a:pt x="298631" y="277091"/>
                </a:moveTo>
                <a:cubicBezTo>
                  <a:pt x="279340" y="257801"/>
                  <a:pt x="244435" y="217463"/>
                  <a:pt x="215504" y="207819"/>
                </a:cubicBezTo>
                <a:cubicBezTo>
                  <a:pt x="188854" y="198936"/>
                  <a:pt x="160085" y="198582"/>
                  <a:pt x="132376" y="193964"/>
                </a:cubicBezTo>
                <a:cubicBezTo>
                  <a:pt x="63104" y="147782"/>
                  <a:pt x="100050" y="180110"/>
                  <a:pt x="35395" y="83128"/>
                </a:cubicBezTo>
                <a:cubicBezTo>
                  <a:pt x="0" y="30035"/>
                  <a:pt x="7685" y="58216"/>
                  <a:pt x="7685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3072788" y="4248819"/>
            <a:ext cx="224594" cy="150564"/>
          </a:xfrm>
          <a:custGeom>
            <a:avLst/>
            <a:gdLst>
              <a:gd name="connsiteX0" fmla="*/ 224594 w 224594"/>
              <a:gd name="connsiteY0" fmla="*/ 138545 h 150564"/>
              <a:gd name="connsiteX1" fmla="*/ 16776 w 224594"/>
              <a:gd name="connsiteY1" fmla="*/ 69272 h 150564"/>
              <a:gd name="connsiteX2" fmla="*/ 2921 w 224594"/>
              <a:gd name="connsiteY2" fmla="*/ 0 h 150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594" h="150564">
                <a:moveTo>
                  <a:pt x="224594" y="138545"/>
                </a:moveTo>
                <a:cubicBezTo>
                  <a:pt x="39012" y="107615"/>
                  <a:pt x="98066" y="150564"/>
                  <a:pt x="16776" y="69272"/>
                </a:cubicBezTo>
                <a:cubicBezTo>
                  <a:pt x="0" y="18947"/>
                  <a:pt x="2921" y="42313"/>
                  <a:pt x="2921" y="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6115109" y="4646779"/>
            <a:ext cx="77873" cy="516440"/>
          </a:xfrm>
          <a:custGeom>
            <a:avLst/>
            <a:gdLst>
              <a:gd name="connsiteX0" fmla="*/ 22455 w 77873"/>
              <a:gd name="connsiteY0" fmla="*/ 73094 h 516440"/>
              <a:gd name="connsiteX1" fmla="*/ 50164 w 77873"/>
              <a:gd name="connsiteY1" fmla="*/ 183931 h 516440"/>
              <a:gd name="connsiteX2" fmla="*/ 77873 w 77873"/>
              <a:gd name="connsiteY2" fmla="*/ 267058 h 516440"/>
              <a:gd name="connsiteX3" fmla="*/ 50164 w 77873"/>
              <a:gd name="connsiteY3" fmla="*/ 391749 h 516440"/>
              <a:gd name="connsiteX4" fmla="*/ 22455 w 77873"/>
              <a:gd name="connsiteY4" fmla="*/ 433312 h 516440"/>
              <a:gd name="connsiteX5" fmla="*/ 22455 w 77873"/>
              <a:gd name="connsiteY5" fmla="*/ 516440 h 516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873" h="516440">
                <a:moveTo>
                  <a:pt x="22455" y="73094"/>
                </a:moveTo>
                <a:cubicBezTo>
                  <a:pt x="64497" y="199225"/>
                  <a:pt x="0" y="0"/>
                  <a:pt x="50164" y="183931"/>
                </a:cubicBezTo>
                <a:cubicBezTo>
                  <a:pt x="57849" y="212110"/>
                  <a:pt x="77873" y="267058"/>
                  <a:pt x="77873" y="267058"/>
                </a:cubicBezTo>
                <a:cubicBezTo>
                  <a:pt x="72553" y="298978"/>
                  <a:pt x="67216" y="357645"/>
                  <a:pt x="50164" y="391749"/>
                </a:cubicBezTo>
                <a:cubicBezTo>
                  <a:pt x="42718" y="406642"/>
                  <a:pt x="26067" y="417058"/>
                  <a:pt x="22455" y="433312"/>
                </a:cubicBezTo>
                <a:cubicBezTo>
                  <a:pt x="16444" y="460361"/>
                  <a:pt x="22455" y="488731"/>
                  <a:pt x="22455" y="51644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6220691" y="4733728"/>
            <a:ext cx="57239" cy="443345"/>
          </a:xfrm>
          <a:custGeom>
            <a:avLst/>
            <a:gdLst>
              <a:gd name="connsiteX0" fmla="*/ 13854 w 57239"/>
              <a:gd name="connsiteY0" fmla="*/ 0 h 443345"/>
              <a:gd name="connsiteX1" fmla="*/ 27709 w 57239"/>
              <a:gd name="connsiteY1" fmla="*/ 83127 h 443345"/>
              <a:gd name="connsiteX2" fmla="*/ 55418 w 57239"/>
              <a:gd name="connsiteY2" fmla="*/ 124691 h 443345"/>
              <a:gd name="connsiteX3" fmla="*/ 27709 w 57239"/>
              <a:gd name="connsiteY3" fmla="*/ 332509 h 443345"/>
              <a:gd name="connsiteX4" fmla="*/ 0 w 57239"/>
              <a:gd name="connsiteY4" fmla="*/ 374073 h 443345"/>
              <a:gd name="connsiteX5" fmla="*/ 27709 w 57239"/>
              <a:gd name="connsiteY5" fmla="*/ 443345 h 443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239" h="443345">
                <a:moveTo>
                  <a:pt x="13854" y="0"/>
                </a:moveTo>
                <a:cubicBezTo>
                  <a:pt x="18472" y="27709"/>
                  <a:pt x="18826" y="56477"/>
                  <a:pt x="27709" y="83127"/>
                </a:cubicBezTo>
                <a:cubicBezTo>
                  <a:pt x="32975" y="98924"/>
                  <a:pt x="54310" y="108077"/>
                  <a:pt x="55418" y="124691"/>
                </a:cubicBezTo>
                <a:cubicBezTo>
                  <a:pt x="57239" y="152010"/>
                  <a:pt x="54715" y="278498"/>
                  <a:pt x="27709" y="332509"/>
                </a:cubicBezTo>
                <a:cubicBezTo>
                  <a:pt x="20262" y="347402"/>
                  <a:pt x="9236" y="360218"/>
                  <a:pt x="0" y="374073"/>
                </a:cubicBezTo>
                <a:cubicBezTo>
                  <a:pt x="32832" y="423321"/>
                  <a:pt x="27709" y="398985"/>
                  <a:pt x="27709" y="443345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6082145" y="4761437"/>
            <a:ext cx="346364" cy="138545"/>
          </a:xfrm>
          <a:custGeom>
            <a:avLst/>
            <a:gdLst>
              <a:gd name="connsiteX0" fmla="*/ 0 w 346364"/>
              <a:gd name="connsiteY0" fmla="*/ 0 h 138545"/>
              <a:gd name="connsiteX1" fmla="*/ 166255 w 346364"/>
              <a:gd name="connsiteY1" fmla="*/ 138545 h 138545"/>
              <a:gd name="connsiteX2" fmla="*/ 346364 w 346364"/>
              <a:gd name="connsiteY2" fmla="*/ 138545 h 138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6364" h="138545">
                <a:moveTo>
                  <a:pt x="0" y="0"/>
                </a:moveTo>
                <a:cubicBezTo>
                  <a:pt x="15887" y="15887"/>
                  <a:pt x="127678" y="138545"/>
                  <a:pt x="166255" y="138545"/>
                </a:cubicBezTo>
                <a:lnTo>
                  <a:pt x="346364" y="138545"/>
                </a:ln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6179127" y="4664455"/>
            <a:ext cx="304800" cy="193964"/>
          </a:xfrm>
          <a:custGeom>
            <a:avLst/>
            <a:gdLst>
              <a:gd name="connsiteX0" fmla="*/ 0 w 304800"/>
              <a:gd name="connsiteY0" fmla="*/ 0 h 193964"/>
              <a:gd name="connsiteX1" fmla="*/ 83128 w 304800"/>
              <a:gd name="connsiteY1" fmla="*/ 27709 h 193964"/>
              <a:gd name="connsiteX2" fmla="*/ 152400 w 304800"/>
              <a:gd name="connsiteY2" fmla="*/ 96982 h 193964"/>
              <a:gd name="connsiteX3" fmla="*/ 166255 w 304800"/>
              <a:gd name="connsiteY3" fmla="*/ 138546 h 193964"/>
              <a:gd name="connsiteX4" fmla="*/ 304800 w 304800"/>
              <a:gd name="connsiteY4" fmla="*/ 180109 h 193964"/>
              <a:gd name="connsiteX5" fmla="*/ 304800 w 304800"/>
              <a:gd name="connsiteY5" fmla="*/ 193964 h 193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00" h="193964">
                <a:moveTo>
                  <a:pt x="0" y="0"/>
                </a:moveTo>
                <a:cubicBezTo>
                  <a:pt x="27709" y="9236"/>
                  <a:pt x="66926" y="3406"/>
                  <a:pt x="83128" y="27709"/>
                </a:cubicBezTo>
                <a:cubicBezTo>
                  <a:pt x="120073" y="83127"/>
                  <a:pt x="96982" y="60037"/>
                  <a:pt x="152400" y="96982"/>
                </a:cubicBezTo>
                <a:cubicBezTo>
                  <a:pt x="157018" y="110837"/>
                  <a:pt x="154851" y="129423"/>
                  <a:pt x="166255" y="138546"/>
                </a:cubicBezTo>
                <a:cubicBezTo>
                  <a:pt x="184041" y="152774"/>
                  <a:pt x="304800" y="156670"/>
                  <a:pt x="304800" y="180109"/>
                </a:cubicBezTo>
                <a:lnTo>
                  <a:pt x="304800" y="193964"/>
                </a:ln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2031194" y="2988055"/>
            <a:ext cx="58516" cy="479094"/>
          </a:xfrm>
          <a:custGeom>
            <a:avLst/>
            <a:gdLst>
              <a:gd name="connsiteX0" fmla="*/ 5424 w 58516"/>
              <a:gd name="connsiteY0" fmla="*/ 0 h 479094"/>
              <a:gd name="connsiteX1" fmla="*/ 19279 w 58516"/>
              <a:gd name="connsiteY1" fmla="*/ 55418 h 479094"/>
              <a:gd name="connsiteX2" fmla="*/ 46988 w 58516"/>
              <a:gd name="connsiteY2" fmla="*/ 138546 h 479094"/>
              <a:gd name="connsiteX3" fmla="*/ 19279 w 58516"/>
              <a:gd name="connsiteY3" fmla="*/ 304800 h 479094"/>
              <a:gd name="connsiteX4" fmla="*/ 5424 w 58516"/>
              <a:gd name="connsiteY4" fmla="*/ 346364 h 479094"/>
              <a:gd name="connsiteX5" fmla="*/ 46988 w 58516"/>
              <a:gd name="connsiteY5" fmla="*/ 415636 h 479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516" h="479094">
                <a:moveTo>
                  <a:pt x="5424" y="0"/>
                </a:moveTo>
                <a:cubicBezTo>
                  <a:pt x="10042" y="18473"/>
                  <a:pt x="13808" y="37180"/>
                  <a:pt x="19279" y="55418"/>
                </a:cubicBezTo>
                <a:cubicBezTo>
                  <a:pt x="27672" y="83394"/>
                  <a:pt x="46988" y="138546"/>
                  <a:pt x="46988" y="138546"/>
                </a:cubicBezTo>
                <a:cubicBezTo>
                  <a:pt x="37752" y="193964"/>
                  <a:pt x="30297" y="249709"/>
                  <a:pt x="19279" y="304800"/>
                </a:cubicBezTo>
                <a:cubicBezTo>
                  <a:pt x="16415" y="319121"/>
                  <a:pt x="0" y="332804"/>
                  <a:pt x="5424" y="346364"/>
                </a:cubicBezTo>
                <a:cubicBezTo>
                  <a:pt x="58516" y="479094"/>
                  <a:pt x="46988" y="276435"/>
                  <a:pt x="46988" y="415636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2131360" y="3071182"/>
            <a:ext cx="29949" cy="387928"/>
          </a:xfrm>
          <a:custGeom>
            <a:avLst/>
            <a:gdLst>
              <a:gd name="connsiteX0" fmla="*/ 29949 w 29949"/>
              <a:gd name="connsiteY0" fmla="*/ 0 h 387928"/>
              <a:gd name="connsiteX1" fmla="*/ 2240 w 29949"/>
              <a:gd name="connsiteY1" fmla="*/ 83128 h 387928"/>
              <a:gd name="connsiteX2" fmla="*/ 16095 w 29949"/>
              <a:gd name="connsiteY2" fmla="*/ 387928 h 387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949" h="387928">
                <a:moveTo>
                  <a:pt x="29949" y="0"/>
                </a:moveTo>
                <a:cubicBezTo>
                  <a:pt x="20713" y="27709"/>
                  <a:pt x="0" y="54006"/>
                  <a:pt x="2240" y="83128"/>
                </a:cubicBezTo>
                <a:cubicBezTo>
                  <a:pt x="19283" y="304678"/>
                  <a:pt x="16095" y="203023"/>
                  <a:pt x="16095" y="387928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1898073" y="3057328"/>
            <a:ext cx="318654" cy="84247"/>
          </a:xfrm>
          <a:custGeom>
            <a:avLst/>
            <a:gdLst>
              <a:gd name="connsiteX0" fmla="*/ 0 w 318654"/>
              <a:gd name="connsiteY0" fmla="*/ 0 h 84247"/>
              <a:gd name="connsiteX1" fmla="*/ 27709 w 318654"/>
              <a:gd name="connsiteY1" fmla="*/ 41563 h 84247"/>
              <a:gd name="connsiteX2" fmla="*/ 69272 w 318654"/>
              <a:gd name="connsiteY2" fmla="*/ 55418 h 84247"/>
              <a:gd name="connsiteX3" fmla="*/ 249382 w 318654"/>
              <a:gd name="connsiteY3" fmla="*/ 69273 h 84247"/>
              <a:gd name="connsiteX4" fmla="*/ 318654 w 318654"/>
              <a:gd name="connsiteY4" fmla="*/ 83127 h 84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8654" h="84247">
                <a:moveTo>
                  <a:pt x="0" y="0"/>
                </a:moveTo>
                <a:cubicBezTo>
                  <a:pt x="9236" y="13854"/>
                  <a:pt x="14707" y="31161"/>
                  <a:pt x="27709" y="41563"/>
                </a:cubicBezTo>
                <a:cubicBezTo>
                  <a:pt x="39113" y="50686"/>
                  <a:pt x="54781" y="53607"/>
                  <a:pt x="69272" y="55418"/>
                </a:cubicBezTo>
                <a:cubicBezTo>
                  <a:pt x="129021" y="62887"/>
                  <a:pt x="189345" y="64655"/>
                  <a:pt x="249382" y="69273"/>
                </a:cubicBezTo>
                <a:cubicBezTo>
                  <a:pt x="309280" y="84247"/>
                  <a:pt x="285759" y="83127"/>
                  <a:pt x="318654" y="83127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1939636" y="3209728"/>
            <a:ext cx="277091" cy="42784"/>
          </a:xfrm>
          <a:custGeom>
            <a:avLst/>
            <a:gdLst>
              <a:gd name="connsiteX0" fmla="*/ 0 w 277091"/>
              <a:gd name="connsiteY0" fmla="*/ 0 h 42784"/>
              <a:gd name="connsiteX1" fmla="*/ 41564 w 277091"/>
              <a:gd name="connsiteY1" fmla="*/ 13854 h 42784"/>
              <a:gd name="connsiteX2" fmla="*/ 277091 w 277091"/>
              <a:gd name="connsiteY2" fmla="*/ 41563 h 42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091" h="42784">
                <a:moveTo>
                  <a:pt x="0" y="0"/>
                </a:moveTo>
                <a:cubicBezTo>
                  <a:pt x="13855" y="4618"/>
                  <a:pt x="27159" y="11453"/>
                  <a:pt x="41564" y="13854"/>
                </a:cubicBezTo>
                <a:cubicBezTo>
                  <a:pt x="215145" y="42784"/>
                  <a:pt x="185231" y="41563"/>
                  <a:pt x="277091" y="41563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7439141" y="2752528"/>
            <a:ext cx="70023" cy="401782"/>
          </a:xfrm>
          <a:custGeom>
            <a:avLst/>
            <a:gdLst>
              <a:gd name="connsiteX0" fmla="*/ 750 w 70023"/>
              <a:gd name="connsiteY0" fmla="*/ 0 h 401782"/>
              <a:gd name="connsiteX1" fmla="*/ 14604 w 70023"/>
              <a:gd name="connsiteY1" fmla="*/ 96982 h 401782"/>
              <a:gd name="connsiteX2" fmla="*/ 56168 w 70023"/>
              <a:gd name="connsiteY2" fmla="*/ 110836 h 401782"/>
              <a:gd name="connsiteX3" fmla="*/ 70023 w 70023"/>
              <a:gd name="connsiteY3" fmla="*/ 166254 h 401782"/>
              <a:gd name="connsiteX4" fmla="*/ 56168 w 70023"/>
              <a:gd name="connsiteY4" fmla="*/ 332509 h 401782"/>
              <a:gd name="connsiteX5" fmla="*/ 42314 w 70023"/>
              <a:gd name="connsiteY5" fmla="*/ 374073 h 401782"/>
              <a:gd name="connsiteX6" fmla="*/ 750 w 70023"/>
              <a:gd name="connsiteY6" fmla="*/ 401782 h 401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23" h="401782">
                <a:moveTo>
                  <a:pt x="750" y="0"/>
                </a:moveTo>
                <a:cubicBezTo>
                  <a:pt x="5368" y="32327"/>
                  <a:pt x="0" y="67774"/>
                  <a:pt x="14604" y="96982"/>
                </a:cubicBezTo>
                <a:cubicBezTo>
                  <a:pt x="21135" y="110044"/>
                  <a:pt x="47045" y="99432"/>
                  <a:pt x="56168" y="110836"/>
                </a:cubicBezTo>
                <a:cubicBezTo>
                  <a:pt x="68063" y="125705"/>
                  <a:pt x="65405" y="147781"/>
                  <a:pt x="70023" y="166254"/>
                </a:cubicBezTo>
                <a:cubicBezTo>
                  <a:pt x="65405" y="221672"/>
                  <a:pt x="63518" y="277386"/>
                  <a:pt x="56168" y="332509"/>
                </a:cubicBezTo>
                <a:cubicBezTo>
                  <a:pt x="54238" y="346985"/>
                  <a:pt x="51437" y="362669"/>
                  <a:pt x="42314" y="374073"/>
                </a:cubicBezTo>
                <a:cubicBezTo>
                  <a:pt x="31912" y="387075"/>
                  <a:pt x="750" y="401782"/>
                  <a:pt x="750" y="401782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7329055" y="2891073"/>
            <a:ext cx="57452" cy="263237"/>
          </a:xfrm>
          <a:custGeom>
            <a:avLst/>
            <a:gdLst>
              <a:gd name="connsiteX0" fmla="*/ 27709 w 57452"/>
              <a:gd name="connsiteY0" fmla="*/ 0 h 263237"/>
              <a:gd name="connsiteX1" fmla="*/ 27709 w 57452"/>
              <a:gd name="connsiteY1" fmla="*/ 207818 h 263237"/>
              <a:gd name="connsiteX2" fmla="*/ 0 w 57452"/>
              <a:gd name="connsiteY2" fmla="*/ 263237 h 263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452" h="263237">
                <a:moveTo>
                  <a:pt x="27709" y="0"/>
                </a:moveTo>
                <a:cubicBezTo>
                  <a:pt x="57452" y="89233"/>
                  <a:pt x="49233" y="46384"/>
                  <a:pt x="27709" y="207818"/>
                </a:cubicBezTo>
                <a:cubicBezTo>
                  <a:pt x="22811" y="244555"/>
                  <a:pt x="19251" y="243984"/>
                  <a:pt x="0" y="263237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7342909" y="2901515"/>
            <a:ext cx="332509" cy="103660"/>
          </a:xfrm>
          <a:custGeom>
            <a:avLst/>
            <a:gdLst>
              <a:gd name="connsiteX0" fmla="*/ 0 w 332509"/>
              <a:gd name="connsiteY0" fmla="*/ 58831 h 103660"/>
              <a:gd name="connsiteX1" fmla="*/ 96982 w 332509"/>
              <a:gd name="connsiteY1" fmla="*/ 3413 h 103660"/>
              <a:gd name="connsiteX2" fmla="*/ 180109 w 332509"/>
              <a:gd name="connsiteY2" fmla="*/ 31122 h 103660"/>
              <a:gd name="connsiteX3" fmla="*/ 277091 w 332509"/>
              <a:gd name="connsiteY3" fmla="*/ 58831 h 103660"/>
              <a:gd name="connsiteX4" fmla="*/ 332509 w 332509"/>
              <a:gd name="connsiteY4" fmla="*/ 100395 h 103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2509" h="103660">
                <a:moveTo>
                  <a:pt x="0" y="58831"/>
                </a:moveTo>
                <a:cubicBezTo>
                  <a:pt x="15307" y="47350"/>
                  <a:pt x="66269" y="0"/>
                  <a:pt x="96982" y="3413"/>
                </a:cubicBezTo>
                <a:cubicBezTo>
                  <a:pt x="126011" y="6639"/>
                  <a:pt x="151773" y="24038"/>
                  <a:pt x="180109" y="31122"/>
                </a:cubicBezTo>
                <a:cubicBezTo>
                  <a:pt x="249695" y="48518"/>
                  <a:pt x="217463" y="38955"/>
                  <a:pt x="277091" y="58831"/>
                </a:cubicBezTo>
                <a:cubicBezTo>
                  <a:pt x="321920" y="103660"/>
                  <a:pt x="299062" y="100395"/>
                  <a:pt x="332509" y="100395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7262697" y="3001910"/>
            <a:ext cx="343448" cy="110836"/>
          </a:xfrm>
          <a:custGeom>
            <a:avLst/>
            <a:gdLst>
              <a:gd name="connsiteX0" fmla="*/ 24794 w 343448"/>
              <a:gd name="connsiteY0" fmla="*/ 0 h 110836"/>
              <a:gd name="connsiteX1" fmla="*/ 121776 w 343448"/>
              <a:gd name="connsiteY1" fmla="*/ 0 h 110836"/>
              <a:gd name="connsiteX2" fmla="*/ 218758 w 343448"/>
              <a:gd name="connsiteY2" fmla="*/ 13854 h 110836"/>
              <a:gd name="connsiteX3" fmla="*/ 301885 w 343448"/>
              <a:gd name="connsiteY3" fmla="*/ 96981 h 110836"/>
              <a:gd name="connsiteX4" fmla="*/ 343448 w 343448"/>
              <a:gd name="connsiteY4" fmla="*/ 110836 h 11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3448" h="110836">
                <a:moveTo>
                  <a:pt x="24794" y="0"/>
                </a:moveTo>
                <a:cubicBezTo>
                  <a:pt x="124450" y="33217"/>
                  <a:pt x="0" y="0"/>
                  <a:pt x="121776" y="0"/>
                </a:cubicBezTo>
                <a:cubicBezTo>
                  <a:pt x="154432" y="0"/>
                  <a:pt x="186431" y="9236"/>
                  <a:pt x="218758" y="13854"/>
                </a:cubicBezTo>
                <a:cubicBezTo>
                  <a:pt x="246467" y="41563"/>
                  <a:pt x="264710" y="84589"/>
                  <a:pt x="301885" y="96981"/>
                </a:cubicBezTo>
                <a:lnTo>
                  <a:pt x="343448" y="110836"/>
                </a:ln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>
            <a:endCxn id="3" idx="98"/>
          </p:cNvCxnSpPr>
          <p:nvPr/>
        </p:nvCxnSpPr>
        <p:spPr>
          <a:xfrm flipV="1">
            <a:off x="2478203" y="3470518"/>
            <a:ext cx="4443092" cy="175630"/>
          </a:xfrm>
          <a:prstGeom prst="line">
            <a:avLst/>
          </a:prstGeom>
          <a:ln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3" idx="21"/>
            <a:endCxn id="3" idx="94"/>
          </p:cNvCxnSpPr>
          <p:nvPr/>
        </p:nvCxnSpPr>
        <p:spPr>
          <a:xfrm flipV="1">
            <a:off x="3172725" y="3821122"/>
            <a:ext cx="3559111" cy="137737"/>
          </a:xfrm>
          <a:prstGeom prst="line">
            <a:avLst/>
          </a:prstGeom>
          <a:ln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3" idx="25"/>
            <a:endCxn id="3" idx="89"/>
          </p:cNvCxnSpPr>
          <p:nvPr/>
        </p:nvCxnSpPr>
        <p:spPr>
          <a:xfrm flipV="1">
            <a:off x="3335118" y="4184247"/>
            <a:ext cx="3274923" cy="112694"/>
          </a:xfrm>
          <a:prstGeom prst="line">
            <a:avLst/>
          </a:prstGeom>
          <a:ln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Freeform 60"/>
          <p:cNvSpPr/>
          <p:nvPr/>
        </p:nvSpPr>
        <p:spPr>
          <a:xfrm>
            <a:off x="796492" y="2835655"/>
            <a:ext cx="1226272" cy="124691"/>
          </a:xfrm>
          <a:custGeom>
            <a:avLst/>
            <a:gdLst>
              <a:gd name="connsiteX0" fmla="*/ 1226272 w 1226272"/>
              <a:gd name="connsiteY0" fmla="*/ 27709 h 124691"/>
              <a:gd name="connsiteX1" fmla="*/ 1087726 w 1226272"/>
              <a:gd name="connsiteY1" fmla="*/ 41564 h 124691"/>
              <a:gd name="connsiteX2" fmla="*/ 1032308 w 1226272"/>
              <a:gd name="connsiteY2" fmla="*/ 69273 h 124691"/>
              <a:gd name="connsiteX3" fmla="*/ 949181 w 1226272"/>
              <a:gd name="connsiteY3" fmla="*/ 27709 h 124691"/>
              <a:gd name="connsiteX4" fmla="*/ 796781 w 1226272"/>
              <a:gd name="connsiteY4" fmla="*/ 41564 h 124691"/>
              <a:gd name="connsiteX5" fmla="*/ 755217 w 1226272"/>
              <a:gd name="connsiteY5" fmla="*/ 69273 h 124691"/>
              <a:gd name="connsiteX6" fmla="*/ 644381 w 1226272"/>
              <a:gd name="connsiteY6" fmla="*/ 55418 h 124691"/>
              <a:gd name="connsiteX7" fmla="*/ 616672 w 1226272"/>
              <a:gd name="connsiteY7" fmla="*/ 13855 h 124691"/>
              <a:gd name="connsiteX8" fmla="*/ 450417 w 1226272"/>
              <a:gd name="connsiteY8" fmla="*/ 27709 h 124691"/>
              <a:gd name="connsiteX9" fmla="*/ 408853 w 1226272"/>
              <a:gd name="connsiteY9" fmla="*/ 110836 h 124691"/>
              <a:gd name="connsiteX10" fmla="*/ 367290 w 1226272"/>
              <a:gd name="connsiteY10" fmla="*/ 124691 h 124691"/>
              <a:gd name="connsiteX11" fmla="*/ 311872 w 1226272"/>
              <a:gd name="connsiteY11" fmla="*/ 110836 h 124691"/>
              <a:gd name="connsiteX12" fmla="*/ 228744 w 1226272"/>
              <a:gd name="connsiteY12" fmla="*/ 41564 h 124691"/>
              <a:gd name="connsiteX13" fmla="*/ 201035 w 1226272"/>
              <a:gd name="connsiteY13" fmla="*/ 0 h 124691"/>
              <a:gd name="connsiteX14" fmla="*/ 117908 w 1226272"/>
              <a:gd name="connsiteY14" fmla="*/ 41564 h 124691"/>
              <a:gd name="connsiteX15" fmla="*/ 90199 w 1226272"/>
              <a:gd name="connsiteY15" fmla="*/ 83127 h 124691"/>
              <a:gd name="connsiteX16" fmla="*/ 48635 w 1226272"/>
              <a:gd name="connsiteY16" fmla="*/ 124691 h 124691"/>
              <a:gd name="connsiteX17" fmla="*/ 7072 w 1226272"/>
              <a:gd name="connsiteY17" fmla="*/ 110836 h 124691"/>
              <a:gd name="connsiteX18" fmla="*/ 20926 w 1226272"/>
              <a:gd name="connsiteY18" fmla="*/ 55418 h 124691"/>
              <a:gd name="connsiteX19" fmla="*/ 20926 w 1226272"/>
              <a:gd name="connsiteY19" fmla="*/ 13855 h 124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226272" h="124691">
                <a:moveTo>
                  <a:pt x="1226272" y="27709"/>
                </a:moveTo>
                <a:cubicBezTo>
                  <a:pt x="1180090" y="32327"/>
                  <a:pt x="1133108" y="31839"/>
                  <a:pt x="1087726" y="41564"/>
                </a:cubicBezTo>
                <a:cubicBezTo>
                  <a:pt x="1067531" y="45891"/>
                  <a:pt x="1052754" y="66352"/>
                  <a:pt x="1032308" y="69273"/>
                </a:cubicBezTo>
                <a:cubicBezTo>
                  <a:pt x="1008689" y="72647"/>
                  <a:pt x="964425" y="37872"/>
                  <a:pt x="949181" y="27709"/>
                </a:cubicBezTo>
                <a:cubicBezTo>
                  <a:pt x="898381" y="32327"/>
                  <a:pt x="846658" y="30876"/>
                  <a:pt x="796781" y="41564"/>
                </a:cubicBezTo>
                <a:cubicBezTo>
                  <a:pt x="780499" y="45053"/>
                  <a:pt x="771800" y="67766"/>
                  <a:pt x="755217" y="69273"/>
                </a:cubicBezTo>
                <a:cubicBezTo>
                  <a:pt x="718137" y="72644"/>
                  <a:pt x="681326" y="60036"/>
                  <a:pt x="644381" y="55418"/>
                </a:cubicBezTo>
                <a:cubicBezTo>
                  <a:pt x="635145" y="41564"/>
                  <a:pt x="633156" y="16210"/>
                  <a:pt x="616672" y="13855"/>
                </a:cubicBezTo>
                <a:cubicBezTo>
                  <a:pt x="561620" y="5991"/>
                  <a:pt x="503888" y="12432"/>
                  <a:pt x="450417" y="27709"/>
                </a:cubicBezTo>
                <a:cubicBezTo>
                  <a:pt x="414445" y="37987"/>
                  <a:pt x="428116" y="91573"/>
                  <a:pt x="408853" y="110836"/>
                </a:cubicBezTo>
                <a:cubicBezTo>
                  <a:pt x="398527" y="121162"/>
                  <a:pt x="381144" y="120073"/>
                  <a:pt x="367290" y="124691"/>
                </a:cubicBezTo>
                <a:cubicBezTo>
                  <a:pt x="348817" y="120073"/>
                  <a:pt x="329374" y="118337"/>
                  <a:pt x="311872" y="110836"/>
                </a:cubicBezTo>
                <a:cubicBezTo>
                  <a:pt x="283618" y="98727"/>
                  <a:pt x="247238" y="63756"/>
                  <a:pt x="228744" y="41564"/>
                </a:cubicBezTo>
                <a:cubicBezTo>
                  <a:pt x="218084" y="28772"/>
                  <a:pt x="210271" y="13855"/>
                  <a:pt x="201035" y="0"/>
                </a:cubicBezTo>
                <a:cubicBezTo>
                  <a:pt x="167231" y="11268"/>
                  <a:pt x="144765" y="14708"/>
                  <a:pt x="117908" y="41564"/>
                </a:cubicBezTo>
                <a:cubicBezTo>
                  <a:pt x="106134" y="53338"/>
                  <a:pt x="100859" y="70335"/>
                  <a:pt x="90199" y="83127"/>
                </a:cubicBezTo>
                <a:cubicBezTo>
                  <a:pt x="77656" y="98179"/>
                  <a:pt x="62490" y="110836"/>
                  <a:pt x="48635" y="124691"/>
                </a:cubicBezTo>
                <a:cubicBezTo>
                  <a:pt x="34781" y="120073"/>
                  <a:pt x="12496" y="124395"/>
                  <a:pt x="7072" y="110836"/>
                </a:cubicBezTo>
                <a:cubicBezTo>
                  <a:pt x="0" y="93157"/>
                  <a:pt x="18233" y="74268"/>
                  <a:pt x="20926" y="55418"/>
                </a:cubicBezTo>
                <a:cubicBezTo>
                  <a:pt x="22885" y="41703"/>
                  <a:pt x="20926" y="27709"/>
                  <a:pt x="20926" y="13855"/>
                </a:cubicBezTo>
              </a:path>
            </a:pathLst>
          </a:cu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7523018" y="2667000"/>
            <a:ext cx="1371600" cy="155540"/>
          </a:xfrm>
          <a:custGeom>
            <a:avLst/>
            <a:gdLst>
              <a:gd name="connsiteX0" fmla="*/ 0 w 1371600"/>
              <a:gd name="connsiteY0" fmla="*/ 85528 h 155540"/>
              <a:gd name="connsiteX1" fmla="*/ 41564 w 1371600"/>
              <a:gd name="connsiteY1" fmla="*/ 127091 h 155540"/>
              <a:gd name="connsiteX2" fmla="*/ 180109 w 1371600"/>
              <a:gd name="connsiteY2" fmla="*/ 127091 h 155540"/>
              <a:gd name="connsiteX3" fmla="*/ 235527 w 1371600"/>
              <a:gd name="connsiteY3" fmla="*/ 43964 h 155540"/>
              <a:gd name="connsiteX4" fmla="*/ 374073 w 1371600"/>
              <a:gd name="connsiteY4" fmla="*/ 71673 h 155540"/>
              <a:gd name="connsiteX5" fmla="*/ 457200 w 1371600"/>
              <a:gd name="connsiteY5" fmla="*/ 113237 h 155540"/>
              <a:gd name="connsiteX6" fmla="*/ 471055 w 1371600"/>
              <a:gd name="connsiteY6" fmla="*/ 71673 h 155540"/>
              <a:gd name="connsiteX7" fmla="*/ 512618 w 1371600"/>
              <a:gd name="connsiteY7" fmla="*/ 57819 h 155540"/>
              <a:gd name="connsiteX8" fmla="*/ 775855 w 1371600"/>
              <a:gd name="connsiteY8" fmla="*/ 43964 h 155540"/>
              <a:gd name="connsiteX9" fmla="*/ 900546 w 1371600"/>
              <a:gd name="connsiteY9" fmla="*/ 30110 h 155540"/>
              <a:gd name="connsiteX10" fmla="*/ 942109 w 1371600"/>
              <a:gd name="connsiteY10" fmla="*/ 2401 h 155540"/>
              <a:gd name="connsiteX11" fmla="*/ 983673 w 1371600"/>
              <a:gd name="connsiteY11" fmla="*/ 16255 h 155540"/>
              <a:gd name="connsiteX12" fmla="*/ 1122218 w 1371600"/>
              <a:gd name="connsiteY12" fmla="*/ 43964 h 155540"/>
              <a:gd name="connsiteX13" fmla="*/ 1177637 w 1371600"/>
              <a:gd name="connsiteY13" fmla="*/ 30110 h 155540"/>
              <a:gd name="connsiteX14" fmla="*/ 1330037 w 1371600"/>
              <a:gd name="connsiteY14" fmla="*/ 2401 h 155540"/>
              <a:gd name="connsiteX15" fmla="*/ 1371600 w 1371600"/>
              <a:gd name="connsiteY15" fmla="*/ 30110 h 155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71600" h="155540">
                <a:moveTo>
                  <a:pt x="0" y="85528"/>
                </a:moveTo>
                <a:cubicBezTo>
                  <a:pt x="13855" y="99382"/>
                  <a:pt x="25261" y="116223"/>
                  <a:pt x="41564" y="127091"/>
                </a:cubicBezTo>
                <a:cubicBezTo>
                  <a:pt x="84238" y="155540"/>
                  <a:pt x="135460" y="133470"/>
                  <a:pt x="180109" y="127091"/>
                </a:cubicBezTo>
                <a:cubicBezTo>
                  <a:pt x="198582" y="99382"/>
                  <a:pt x="202872" y="37433"/>
                  <a:pt x="235527" y="43964"/>
                </a:cubicBezTo>
                <a:lnTo>
                  <a:pt x="374073" y="71673"/>
                </a:lnTo>
                <a:cubicBezTo>
                  <a:pt x="381072" y="76339"/>
                  <a:pt x="440813" y="121431"/>
                  <a:pt x="457200" y="113237"/>
                </a:cubicBezTo>
                <a:cubicBezTo>
                  <a:pt x="470262" y="106706"/>
                  <a:pt x="460728" y="82000"/>
                  <a:pt x="471055" y="71673"/>
                </a:cubicBezTo>
                <a:cubicBezTo>
                  <a:pt x="481381" y="61347"/>
                  <a:pt x="498074" y="59141"/>
                  <a:pt x="512618" y="57819"/>
                </a:cubicBezTo>
                <a:cubicBezTo>
                  <a:pt x="600124" y="49864"/>
                  <a:pt x="688109" y="48582"/>
                  <a:pt x="775855" y="43964"/>
                </a:cubicBezTo>
                <a:cubicBezTo>
                  <a:pt x="817419" y="39346"/>
                  <a:pt x="859975" y="40253"/>
                  <a:pt x="900546" y="30110"/>
                </a:cubicBezTo>
                <a:cubicBezTo>
                  <a:pt x="916700" y="26072"/>
                  <a:pt x="925685" y="5138"/>
                  <a:pt x="942109" y="2401"/>
                </a:cubicBezTo>
                <a:cubicBezTo>
                  <a:pt x="956514" y="0"/>
                  <a:pt x="969443" y="12971"/>
                  <a:pt x="983673" y="16255"/>
                </a:cubicBezTo>
                <a:cubicBezTo>
                  <a:pt x="1029563" y="26845"/>
                  <a:pt x="1076036" y="34728"/>
                  <a:pt x="1122218" y="43964"/>
                </a:cubicBezTo>
                <a:cubicBezTo>
                  <a:pt x="1140691" y="39346"/>
                  <a:pt x="1158855" y="33240"/>
                  <a:pt x="1177637" y="30110"/>
                </a:cubicBezTo>
                <a:cubicBezTo>
                  <a:pt x="1334295" y="4001"/>
                  <a:pt x="1240862" y="32125"/>
                  <a:pt x="1330037" y="2401"/>
                </a:cubicBezTo>
                <a:lnTo>
                  <a:pt x="1371600" y="30110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>
            <a:endCxn id="61" idx="8"/>
          </p:cNvCxnSpPr>
          <p:nvPr/>
        </p:nvCxnSpPr>
        <p:spPr>
          <a:xfrm rot="5400000">
            <a:off x="825140" y="2392310"/>
            <a:ext cx="892824" cy="492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endCxn id="61" idx="15"/>
          </p:cNvCxnSpPr>
          <p:nvPr/>
        </p:nvCxnSpPr>
        <p:spPr>
          <a:xfrm rot="5400000">
            <a:off x="616528" y="2239910"/>
            <a:ext cx="949036" cy="40870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61" idx="4"/>
          </p:cNvCxnSpPr>
          <p:nvPr/>
        </p:nvCxnSpPr>
        <p:spPr>
          <a:xfrm rot="16200000" flipH="1">
            <a:off x="990600" y="2274545"/>
            <a:ext cx="907473" cy="29787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983877" y="1684360"/>
            <a:ext cx="609600" cy="3048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3810000" y="61722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wPÎt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cyKz‡ii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MfxiZv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wbY©q</a:t>
            </a:r>
            <a:endParaRPr lang="en-US" sz="2400" dirty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3" name="Freeform 72"/>
          <p:cNvSpPr/>
          <p:nvPr/>
        </p:nvSpPr>
        <p:spPr>
          <a:xfrm>
            <a:off x="5202382" y="5703546"/>
            <a:ext cx="277091" cy="168533"/>
          </a:xfrm>
          <a:custGeom>
            <a:avLst/>
            <a:gdLst>
              <a:gd name="connsiteX0" fmla="*/ 277091 w 277091"/>
              <a:gd name="connsiteY0" fmla="*/ 0 h 168533"/>
              <a:gd name="connsiteX1" fmla="*/ 235527 w 277091"/>
              <a:gd name="connsiteY1" fmla="*/ 27709 h 168533"/>
              <a:gd name="connsiteX2" fmla="*/ 193964 w 277091"/>
              <a:gd name="connsiteY2" fmla="*/ 41564 h 168533"/>
              <a:gd name="connsiteX3" fmla="*/ 124691 w 277091"/>
              <a:gd name="connsiteY3" fmla="*/ 124691 h 168533"/>
              <a:gd name="connsiteX4" fmla="*/ 41564 w 277091"/>
              <a:gd name="connsiteY4" fmla="*/ 166255 h 168533"/>
              <a:gd name="connsiteX5" fmla="*/ 0 w 277091"/>
              <a:gd name="connsiteY5" fmla="*/ 166255 h 168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91" h="168533">
                <a:moveTo>
                  <a:pt x="277091" y="0"/>
                </a:moveTo>
                <a:cubicBezTo>
                  <a:pt x="263236" y="9236"/>
                  <a:pt x="250420" y="20262"/>
                  <a:pt x="235527" y="27709"/>
                </a:cubicBezTo>
                <a:cubicBezTo>
                  <a:pt x="222465" y="34240"/>
                  <a:pt x="206115" y="33463"/>
                  <a:pt x="193964" y="41564"/>
                </a:cubicBezTo>
                <a:cubicBezTo>
                  <a:pt x="125868" y="86962"/>
                  <a:pt x="175810" y="73572"/>
                  <a:pt x="124691" y="124691"/>
                </a:cubicBezTo>
                <a:cubicBezTo>
                  <a:pt x="105544" y="143838"/>
                  <a:pt x="68606" y="161748"/>
                  <a:pt x="41564" y="166255"/>
                </a:cubicBezTo>
                <a:cubicBezTo>
                  <a:pt x="27898" y="168533"/>
                  <a:pt x="13855" y="166255"/>
                  <a:pt x="0" y="166255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5313219" y="5731255"/>
            <a:ext cx="263236" cy="228975"/>
          </a:xfrm>
          <a:custGeom>
            <a:avLst/>
            <a:gdLst>
              <a:gd name="connsiteX0" fmla="*/ 263236 w 263236"/>
              <a:gd name="connsiteY0" fmla="*/ 0 h 228975"/>
              <a:gd name="connsiteX1" fmla="*/ 221672 w 263236"/>
              <a:gd name="connsiteY1" fmla="*/ 13855 h 228975"/>
              <a:gd name="connsiteX2" fmla="*/ 207818 w 263236"/>
              <a:gd name="connsiteY2" fmla="*/ 55418 h 228975"/>
              <a:gd name="connsiteX3" fmla="*/ 180109 w 263236"/>
              <a:gd name="connsiteY3" fmla="*/ 83128 h 228975"/>
              <a:gd name="connsiteX4" fmla="*/ 124690 w 263236"/>
              <a:gd name="connsiteY4" fmla="*/ 166255 h 228975"/>
              <a:gd name="connsiteX5" fmla="*/ 110836 w 263236"/>
              <a:gd name="connsiteY5" fmla="*/ 207818 h 228975"/>
              <a:gd name="connsiteX6" fmla="*/ 0 w 263236"/>
              <a:gd name="connsiteY6" fmla="*/ 221673 h 22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3236" h="228975">
                <a:moveTo>
                  <a:pt x="263236" y="0"/>
                </a:moveTo>
                <a:cubicBezTo>
                  <a:pt x="249381" y="4618"/>
                  <a:pt x="231999" y="3528"/>
                  <a:pt x="221672" y="13855"/>
                </a:cubicBezTo>
                <a:cubicBezTo>
                  <a:pt x="211346" y="24181"/>
                  <a:pt x="215331" y="42895"/>
                  <a:pt x="207818" y="55418"/>
                </a:cubicBezTo>
                <a:cubicBezTo>
                  <a:pt x="201098" y="66619"/>
                  <a:pt x="189345" y="73891"/>
                  <a:pt x="180109" y="83128"/>
                </a:cubicBezTo>
                <a:cubicBezTo>
                  <a:pt x="147164" y="181957"/>
                  <a:pt x="193879" y="62472"/>
                  <a:pt x="124690" y="166255"/>
                </a:cubicBezTo>
                <a:cubicBezTo>
                  <a:pt x="116589" y="178406"/>
                  <a:pt x="121162" y="197492"/>
                  <a:pt x="110836" y="207818"/>
                </a:cubicBezTo>
                <a:cubicBezTo>
                  <a:pt x="89679" y="228975"/>
                  <a:pt x="16975" y="221673"/>
                  <a:pt x="0" y="221673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5437909" y="5717401"/>
            <a:ext cx="277091" cy="235527"/>
          </a:xfrm>
          <a:custGeom>
            <a:avLst/>
            <a:gdLst>
              <a:gd name="connsiteX0" fmla="*/ 0 w 277091"/>
              <a:gd name="connsiteY0" fmla="*/ 0 h 235527"/>
              <a:gd name="connsiteX1" fmla="*/ 27710 w 277091"/>
              <a:gd name="connsiteY1" fmla="*/ 41563 h 235527"/>
              <a:gd name="connsiteX2" fmla="*/ 69273 w 277091"/>
              <a:gd name="connsiteY2" fmla="*/ 124691 h 235527"/>
              <a:gd name="connsiteX3" fmla="*/ 110837 w 277091"/>
              <a:gd name="connsiteY3" fmla="*/ 152400 h 235527"/>
              <a:gd name="connsiteX4" fmla="*/ 180110 w 277091"/>
              <a:gd name="connsiteY4" fmla="*/ 221672 h 235527"/>
              <a:gd name="connsiteX5" fmla="*/ 277091 w 277091"/>
              <a:gd name="connsiteY5" fmla="*/ 235527 h 235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91" h="235527">
                <a:moveTo>
                  <a:pt x="0" y="0"/>
                </a:moveTo>
                <a:cubicBezTo>
                  <a:pt x="9237" y="13854"/>
                  <a:pt x="20263" y="26670"/>
                  <a:pt x="27710" y="41563"/>
                </a:cubicBezTo>
                <a:cubicBezTo>
                  <a:pt x="50248" y="86638"/>
                  <a:pt x="29566" y="84984"/>
                  <a:pt x="69273" y="124691"/>
                </a:cubicBezTo>
                <a:cubicBezTo>
                  <a:pt x="81047" y="136465"/>
                  <a:pt x="98306" y="141435"/>
                  <a:pt x="110837" y="152400"/>
                </a:cubicBezTo>
                <a:cubicBezTo>
                  <a:pt x="135413" y="173904"/>
                  <a:pt x="147783" y="217054"/>
                  <a:pt x="180110" y="221672"/>
                </a:cubicBezTo>
                <a:lnTo>
                  <a:pt x="277091" y="235527"/>
                </a:ln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5576455" y="5716798"/>
            <a:ext cx="221673" cy="258036"/>
          </a:xfrm>
          <a:custGeom>
            <a:avLst/>
            <a:gdLst>
              <a:gd name="connsiteX0" fmla="*/ 0 w 221673"/>
              <a:gd name="connsiteY0" fmla="*/ 603 h 258036"/>
              <a:gd name="connsiteX1" fmla="*/ 55418 w 221673"/>
              <a:gd name="connsiteY1" fmla="*/ 14457 h 258036"/>
              <a:gd name="connsiteX2" fmla="*/ 83127 w 221673"/>
              <a:gd name="connsiteY2" fmla="*/ 97585 h 258036"/>
              <a:gd name="connsiteX3" fmla="*/ 124691 w 221673"/>
              <a:gd name="connsiteY3" fmla="*/ 153003 h 258036"/>
              <a:gd name="connsiteX4" fmla="*/ 221673 w 221673"/>
              <a:gd name="connsiteY4" fmla="*/ 236130 h 25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673" h="258036">
                <a:moveTo>
                  <a:pt x="0" y="603"/>
                </a:moveTo>
                <a:cubicBezTo>
                  <a:pt x="18473" y="5221"/>
                  <a:pt x="43026" y="0"/>
                  <a:pt x="55418" y="14457"/>
                </a:cubicBezTo>
                <a:cubicBezTo>
                  <a:pt x="74426" y="36634"/>
                  <a:pt x="65602" y="74219"/>
                  <a:pt x="83127" y="97585"/>
                </a:cubicBezTo>
                <a:lnTo>
                  <a:pt x="124691" y="153003"/>
                </a:lnTo>
                <a:cubicBezTo>
                  <a:pt x="159702" y="258036"/>
                  <a:pt x="123192" y="236130"/>
                  <a:pt x="221673" y="23613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5576455" y="5731255"/>
            <a:ext cx="290945" cy="159213"/>
          </a:xfrm>
          <a:custGeom>
            <a:avLst/>
            <a:gdLst>
              <a:gd name="connsiteX0" fmla="*/ 0 w 290945"/>
              <a:gd name="connsiteY0" fmla="*/ 0 h 159213"/>
              <a:gd name="connsiteX1" fmla="*/ 55418 w 290945"/>
              <a:gd name="connsiteY1" fmla="*/ 41564 h 159213"/>
              <a:gd name="connsiteX2" fmla="*/ 124691 w 290945"/>
              <a:gd name="connsiteY2" fmla="*/ 110837 h 159213"/>
              <a:gd name="connsiteX3" fmla="*/ 152400 w 290945"/>
              <a:gd name="connsiteY3" fmla="*/ 152400 h 159213"/>
              <a:gd name="connsiteX4" fmla="*/ 235527 w 290945"/>
              <a:gd name="connsiteY4" fmla="*/ 138546 h 159213"/>
              <a:gd name="connsiteX5" fmla="*/ 290945 w 290945"/>
              <a:gd name="connsiteY5" fmla="*/ 138546 h 159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945" h="159213">
                <a:moveTo>
                  <a:pt x="0" y="0"/>
                </a:moveTo>
                <a:cubicBezTo>
                  <a:pt x="18473" y="13855"/>
                  <a:pt x="39090" y="25236"/>
                  <a:pt x="55418" y="41564"/>
                </a:cubicBezTo>
                <a:cubicBezTo>
                  <a:pt x="147779" y="133926"/>
                  <a:pt x="13857" y="36949"/>
                  <a:pt x="124691" y="110837"/>
                </a:cubicBezTo>
                <a:cubicBezTo>
                  <a:pt x="133927" y="124691"/>
                  <a:pt x="136246" y="148362"/>
                  <a:pt x="152400" y="152400"/>
                </a:cubicBezTo>
                <a:cubicBezTo>
                  <a:pt x="179652" y="159213"/>
                  <a:pt x="207575" y="141341"/>
                  <a:pt x="235527" y="138546"/>
                </a:cubicBezTo>
                <a:cubicBezTo>
                  <a:pt x="253908" y="136708"/>
                  <a:pt x="272472" y="138546"/>
                  <a:pt x="290945" y="138546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838200" y="2960344"/>
            <a:ext cx="277091" cy="168533"/>
          </a:xfrm>
          <a:custGeom>
            <a:avLst/>
            <a:gdLst>
              <a:gd name="connsiteX0" fmla="*/ 277091 w 277091"/>
              <a:gd name="connsiteY0" fmla="*/ 0 h 168533"/>
              <a:gd name="connsiteX1" fmla="*/ 235527 w 277091"/>
              <a:gd name="connsiteY1" fmla="*/ 27709 h 168533"/>
              <a:gd name="connsiteX2" fmla="*/ 193964 w 277091"/>
              <a:gd name="connsiteY2" fmla="*/ 41564 h 168533"/>
              <a:gd name="connsiteX3" fmla="*/ 124691 w 277091"/>
              <a:gd name="connsiteY3" fmla="*/ 124691 h 168533"/>
              <a:gd name="connsiteX4" fmla="*/ 41564 w 277091"/>
              <a:gd name="connsiteY4" fmla="*/ 166255 h 168533"/>
              <a:gd name="connsiteX5" fmla="*/ 0 w 277091"/>
              <a:gd name="connsiteY5" fmla="*/ 166255 h 168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91" h="168533">
                <a:moveTo>
                  <a:pt x="277091" y="0"/>
                </a:moveTo>
                <a:cubicBezTo>
                  <a:pt x="263236" y="9236"/>
                  <a:pt x="250420" y="20262"/>
                  <a:pt x="235527" y="27709"/>
                </a:cubicBezTo>
                <a:cubicBezTo>
                  <a:pt x="222465" y="34240"/>
                  <a:pt x="206115" y="33463"/>
                  <a:pt x="193964" y="41564"/>
                </a:cubicBezTo>
                <a:cubicBezTo>
                  <a:pt x="125868" y="86962"/>
                  <a:pt x="175810" y="73572"/>
                  <a:pt x="124691" y="124691"/>
                </a:cubicBezTo>
                <a:cubicBezTo>
                  <a:pt x="105544" y="143838"/>
                  <a:pt x="68606" y="161748"/>
                  <a:pt x="41564" y="166255"/>
                </a:cubicBezTo>
                <a:cubicBezTo>
                  <a:pt x="27898" y="168533"/>
                  <a:pt x="13855" y="166255"/>
                  <a:pt x="0" y="166255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949037" y="2988053"/>
            <a:ext cx="263236" cy="228975"/>
          </a:xfrm>
          <a:custGeom>
            <a:avLst/>
            <a:gdLst>
              <a:gd name="connsiteX0" fmla="*/ 263236 w 263236"/>
              <a:gd name="connsiteY0" fmla="*/ 0 h 228975"/>
              <a:gd name="connsiteX1" fmla="*/ 221672 w 263236"/>
              <a:gd name="connsiteY1" fmla="*/ 13855 h 228975"/>
              <a:gd name="connsiteX2" fmla="*/ 207818 w 263236"/>
              <a:gd name="connsiteY2" fmla="*/ 55418 h 228975"/>
              <a:gd name="connsiteX3" fmla="*/ 180109 w 263236"/>
              <a:gd name="connsiteY3" fmla="*/ 83128 h 228975"/>
              <a:gd name="connsiteX4" fmla="*/ 124690 w 263236"/>
              <a:gd name="connsiteY4" fmla="*/ 166255 h 228975"/>
              <a:gd name="connsiteX5" fmla="*/ 110836 w 263236"/>
              <a:gd name="connsiteY5" fmla="*/ 207818 h 228975"/>
              <a:gd name="connsiteX6" fmla="*/ 0 w 263236"/>
              <a:gd name="connsiteY6" fmla="*/ 221673 h 22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3236" h="228975">
                <a:moveTo>
                  <a:pt x="263236" y="0"/>
                </a:moveTo>
                <a:cubicBezTo>
                  <a:pt x="249381" y="4618"/>
                  <a:pt x="231999" y="3528"/>
                  <a:pt x="221672" y="13855"/>
                </a:cubicBezTo>
                <a:cubicBezTo>
                  <a:pt x="211346" y="24181"/>
                  <a:pt x="215331" y="42895"/>
                  <a:pt x="207818" y="55418"/>
                </a:cubicBezTo>
                <a:cubicBezTo>
                  <a:pt x="201098" y="66619"/>
                  <a:pt x="189345" y="73891"/>
                  <a:pt x="180109" y="83128"/>
                </a:cubicBezTo>
                <a:cubicBezTo>
                  <a:pt x="147164" y="181957"/>
                  <a:pt x="193879" y="62472"/>
                  <a:pt x="124690" y="166255"/>
                </a:cubicBezTo>
                <a:cubicBezTo>
                  <a:pt x="116589" y="178406"/>
                  <a:pt x="121162" y="197492"/>
                  <a:pt x="110836" y="207818"/>
                </a:cubicBezTo>
                <a:cubicBezTo>
                  <a:pt x="89679" y="228975"/>
                  <a:pt x="16975" y="221673"/>
                  <a:pt x="0" y="221673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1073727" y="2974199"/>
            <a:ext cx="277091" cy="235527"/>
          </a:xfrm>
          <a:custGeom>
            <a:avLst/>
            <a:gdLst>
              <a:gd name="connsiteX0" fmla="*/ 0 w 277091"/>
              <a:gd name="connsiteY0" fmla="*/ 0 h 235527"/>
              <a:gd name="connsiteX1" fmla="*/ 27710 w 277091"/>
              <a:gd name="connsiteY1" fmla="*/ 41563 h 235527"/>
              <a:gd name="connsiteX2" fmla="*/ 69273 w 277091"/>
              <a:gd name="connsiteY2" fmla="*/ 124691 h 235527"/>
              <a:gd name="connsiteX3" fmla="*/ 110837 w 277091"/>
              <a:gd name="connsiteY3" fmla="*/ 152400 h 235527"/>
              <a:gd name="connsiteX4" fmla="*/ 180110 w 277091"/>
              <a:gd name="connsiteY4" fmla="*/ 221672 h 235527"/>
              <a:gd name="connsiteX5" fmla="*/ 277091 w 277091"/>
              <a:gd name="connsiteY5" fmla="*/ 235527 h 235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91" h="235527">
                <a:moveTo>
                  <a:pt x="0" y="0"/>
                </a:moveTo>
                <a:cubicBezTo>
                  <a:pt x="9237" y="13854"/>
                  <a:pt x="20263" y="26670"/>
                  <a:pt x="27710" y="41563"/>
                </a:cubicBezTo>
                <a:cubicBezTo>
                  <a:pt x="50248" y="86638"/>
                  <a:pt x="29566" y="84984"/>
                  <a:pt x="69273" y="124691"/>
                </a:cubicBezTo>
                <a:cubicBezTo>
                  <a:pt x="81047" y="136465"/>
                  <a:pt x="98306" y="141435"/>
                  <a:pt x="110837" y="152400"/>
                </a:cubicBezTo>
                <a:cubicBezTo>
                  <a:pt x="135413" y="173904"/>
                  <a:pt x="147783" y="217054"/>
                  <a:pt x="180110" y="221672"/>
                </a:cubicBezTo>
                <a:lnTo>
                  <a:pt x="277091" y="235527"/>
                </a:ln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1212273" y="2973596"/>
            <a:ext cx="221673" cy="258036"/>
          </a:xfrm>
          <a:custGeom>
            <a:avLst/>
            <a:gdLst>
              <a:gd name="connsiteX0" fmla="*/ 0 w 221673"/>
              <a:gd name="connsiteY0" fmla="*/ 603 h 258036"/>
              <a:gd name="connsiteX1" fmla="*/ 55418 w 221673"/>
              <a:gd name="connsiteY1" fmla="*/ 14457 h 258036"/>
              <a:gd name="connsiteX2" fmla="*/ 83127 w 221673"/>
              <a:gd name="connsiteY2" fmla="*/ 97585 h 258036"/>
              <a:gd name="connsiteX3" fmla="*/ 124691 w 221673"/>
              <a:gd name="connsiteY3" fmla="*/ 153003 h 258036"/>
              <a:gd name="connsiteX4" fmla="*/ 221673 w 221673"/>
              <a:gd name="connsiteY4" fmla="*/ 236130 h 25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673" h="258036">
                <a:moveTo>
                  <a:pt x="0" y="603"/>
                </a:moveTo>
                <a:cubicBezTo>
                  <a:pt x="18473" y="5221"/>
                  <a:pt x="43026" y="0"/>
                  <a:pt x="55418" y="14457"/>
                </a:cubicBezTo>
                <a:cubicBezTo>
                  <a:pt x="74426" y="36634"/>
                  <a:pt x="65602" y="74219"/>
                  <a:pt x="83127" y="97585"/>
                </a:cubicBezTo>
                <a:lnTo>
                  <a:pt x="124691" y="153003"/>
                </a:lnTo>
                <a:cubicBezTo>
                  <a:pt x="159702" y="258036"/>
                  <a:pt x="123192" y="236130"/>
                  <a:pt x="221673" y="23613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1212273" y="2988053"/>
            <a:ext cx="290945" cy="159213"/>
          </a:xfrm>
          <a:custGeom>
            <a:avLst/>
            <a:gdLst>
              <a:gd name="connsiteX0" fmla="*/ 0 w 290945"/>
              <a:gd name="connsiteY0" fmla="*/ 0 h 159213"/>
              <a:gd name="connsiteX1" fmla="*/ 55418 w 290945"/>
              <a:gd name="connsiteY1" fmla="*/ 41564 h 159213"/>
              <a:gd name="connsiteX2" fmla="*/ 124691 w 290945"/>
              <a:gd name="connsiteY2" fmla="*/ 110837 h 159213"/>
              <a:gd name="connsiteX3" fmla="*/ 152400 w 290945"/>
              <a:gd name="connsiteY3" fmla="*/ 152400 h 159213"/>
              <a:gd name="connsiteX4" fmla="*/ 235527 w 290945"/>
              <a:gd name="connsiteY4" fmla="*/ 138546 h 159213"/>
              <a:gd name="connsiteX5" fmla="*/ 290945 w 290945"/>
              <a:gd name="connsiteY5" fmla="*/ 138546 h 159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945" h="159213">
                <a:moveTo>
                  <a:pt x="0" y="0"/>
                </a:moveTo>
                <a:cubicBezTo>
                  <a:pt x="18473" y="13855"/>
                  <a:pt x="39090" y="25236"/>
                  <a:pt x="55418" y="41564"/>
                </a:cubicBezTo>
                <a:cubicBezTo>
                  <a:pt x="147779" y="133926"/>
                  <a:pt x="13857" y="36949"/>
                  <a:pt x="124691" y="110837"/>
                </a:cubicBezTo>
                <a:cubicBezTo>
                  <a:pt x="133927" y="124691"/>
                  <a:pt x="136246" y="148362"/>
                  <a:pt x="152400" y="152400"/>
                </a:cubicBezTo>
                <a:cubicBezTo>
                  <a:pt x="179652" y="159213"/>
                  <a:pt x="207575" y="141341"/>
                  <a:pt x="235527" y="138546"/>
                </a:cubicBezTo>
                <a:cubicBezTo>
                  <a:pt x="253908" y="136708"/>
                  <a:pt x="272472" y="138546"/>
                  <a:pt x="290945" y="138546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1260764" y="2904926"/>
            <a:ext cx="277091" cy="168533"/>
          </a:xfrm>
          <a:custGeom>
            <a:avLst/>
            <a:gdLst>
              <a:gd name="connsiteX0" fmla="*/ 277091 w 277091"/>
              <a:gd name="connsiteY0" fmla="*/ 0 h 168533"/>
              <a:gd name="connsiteX1" fmla="*/ 235527 w 277091"/>
              <a:gd name="connsiteY1" fmla="*/ 27709 h 168533"/>
              <a:gd name="connsiteX2" fmla="*/ 193964 w 277091"/>
              <a:gd name="connsiteY2" fmla="*/ 41564 h 168533"/>
              <a:gd name="connsiteX3" fmla="*/ 124691 w 277091"/>
              <a:gd name="connsiteY3" fmla="*/ 124691 h 168533"/>
              <a:gd name="connsiteX4" fmla="*/ 41564 w 277091"/>
              <a:gd name="connsiteY4" fmla="*/ 166255 h 168533"/>
              <a:gd name="connsiteX5" fmla="*/ 0 w 277091"/>
              <a:gd name="connsiteY5" fmla="*/ 166255 h 168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91" h="168533">
                <a:moveTo>
                  <a:pt x="277091" y="0"/>
                </a:moveTo>
                <a:cubicBezTo>
                  <a:pt x="263236" y="9236"/>
                  <a:pt x="250420" y="20262"/>
                  <a:pt x="235527" y="27709"/>
                </a:cubicBezTo>
                <a:cubicBezTo>
                  <a:pt x="222465" y="34240"/>
                  <a:pt x="206115" y="33463"/>
                  <a:pt x="193964" y="41564"/>
                </a:cubicBezTo>
                <a:cubicBezTo>
                  <a:pt x="125868" y="86962"/>
                  <a:pt x="175810" y="73572"/>
                  <a:pt x="124691" y="124691"/>
                </a:cubicBezTo>
                <a:cubicBezTo>
                  <a:pt x="105544" y="143838"/>
                  <a:pt x="68606" y="161748"/>
                  <a:pt x="41564" y="166255"/>
                </a:cubicBezTo>
                <a:cubicBezTo>
                  <a:pt x="27898" y="168533"/>
                  <a:pt x="13855" y="166255"/>
                  <a:pt x="0" y="166255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1371601" y="2932635"/>
            <a:ext cx="263236" cy="228975"/>
          </a:xfrm>
          <a:custGeom>
            <a:avLst/>
            <a:gdLst>
              <a:gd name="connsiteX0" fmla="*/ 263236 w 263236"/>
              <a:gd name="connsiteY0" fmla="*/ 0 h 228975"/>
              <a:gd name="connsiteX1" fmla="*/ 221672 w 263236"/>
              <a:gd name="connsiteY1" fmla="*/ 13855 h 228975"/>
              <a:gd name="connsiteX2" fmla="*/ 207818 w 263236"/>
              <a:gd name="connsiteY2" fmla="*/ 55418 h 228975"/>
              <a:gd name="connsiteX3" fmla="*/ 180109 w 263236"/>
              <a:gd name="connsiteY3" fmla="*/ 83128 h 228975"/>
              <a:gd name="connsiteX4" fmla="*/ 124690 w 263236"/>
              <a:gd name="connsiteY4" fmla="*/ 166255 h 228975"/>
              <a:gd name="connsiteX5" fmla="*/ 110836 w 263236"/>
              <a:gd name="connsiteY5" fmla="*/ 207818 h 228975"/>
              <a:gd name="connsiteX6" fmla="*/ 0 w 263236"/>
              <a:gd name="connsiteY6" fmla="*/ 221673 h 22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3236" h="228975">
                <a:moveTo>
                  <a:pt x="263236" y="0"/>
                </a:moveTo>
                <a:cubicBezTo>
                  <a:pt x="249381" y="4618"/>
                  <a:pt x="231999" y="3528"/>
                  <a:pt x="221672" y="13855"/>
                </a:cubicBezTo>
                <a:cubicBezTo>
                  <a:pt x="211346" y="24181"/>
                  <a:pt x="215331" y="42895"/>
                  <a:pt x="207818" y="55418"/>
                </a:cubicBezTo>
                <a:cubicBezTo>
                  <a:pt x="201098" y="66619"/>
                  <a:pt x="189345" y="73891"/>
                  <a:pt x="180109" y="83128"/>
                </a:cubicBezTo>
                <a:cubicBezTo>
                  <a:pt x="147164" y="181957"/>
                  <a:pt x="193879" y="62472"/>
                  <a:pt x="124690" y="166255"/>
                </a:cubicBezTo>
                <a:cubicBezTo>
                  <a:pt x="116589" y="178406"/>
                  <a:pt x="121162" y="197492"/>
                  <a:pt x="110836" y="207818"/>
                </a:cubicBezTo>
                <a:cubicBezTo>
                  <a:pt x="89679" y="228975"/>
                  <a:pt x="16975" y="221673"/>
                  <a:pt x="0" y="221673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1496291" y="2918781"/>
            <a:ext cx="277091" cy="235527"/>
          </a:xfrm>
          <a:custGeom>
            <a:avLst/>
            <a:gdLst>
              <a:gd name="connsiteX0" fmla="*/ 0 w 277091"/>
              <a:gd name="connsiteY0" fmla="*/ 0 h 235527"/>
              <a:gd name="connsiteX1" fmla="*/ 27710 w 277091"/>
              <a:gd name="connsiteY1" fmla="*/ 41563 h 235527"/>
              <a:gd name="connsiteX2" fmla="*/ 69273 w 277091"/>
              <a:gd name="connsiteY2" fmla="*/ 124691 h 235527"/>
              <a:gd name="connsiteX3" fmla="*/ 110837 w 277091"/>
              <a:gd name="connsiteY3" fmla="*/ 152400 h 235527"/>
              <a:gd name="connsiteX4" fmla="*/ 180110 w 277091"/>
              <a:gd name="connsiteY4" fmla="*/ 221672 h 235527"/>
              <a:gd name="connsiteX5" fmla="*/ 277091 w 277091"/>
              <a:gd name="connsiteY5" fmla="*/ 235527 h 235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91" h="235527">
                <a:moveTo>
                  <a:pt x="0" y="0"/>
                </a:moveTo>
                <a:cubicBezTo>
                  <a:pt x="9237" y="13854"/>
                  <a:pt x="20263" y="26670"/>
                  <a:pt x="27710" y="41563"/>
                </a:cubicBezTo>
                <a:cubicBezTo>
                  <a:pt x="50248" y="86638"/>
                  <a:pt x="29566" y="84984"/>
                  <a:pt x="69273" y="124691"/>
                </a:cubicBezTo>
                <a:cubicBezTo>
                  <a:pt x="81047" y="136465"/>
                  <a:pt x="98306" y="141435"/>
                  <a:pt x="110837" y="152400"/>
                </a:cubicBezTo>
                <a:cubicBezTo>
                  <a:pt x="135413" y="173904"/>
                  <a:pt x="147783" y="217054"/>
                  <a:pt x="180110" y="221672"/>
                </a:cubicBezTo>
                <a:lnTo>
                  <a:pt x="277091" y="235527"/>
                </a:ln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1634837" y="2918178"/>
            <a:ext cx="221673" cy="258036"/>
          </a:xfrm>
          <a:custGeom>
            <a:avLst/>
            <a:gdLst>
              <a:gd name="connsiteX0" fmla="*/ 0 w 221673"/>
              <a:gd name="connsiteY0" fmla="*/ 603 h 258036"/>
              <a:gd name="connsiteX1" fmla="*/ 55418 w 221673"/>
              <a:gd name="connsiteY1" fmla="*/ 14457 h 258036"/>
              <a:gd name="connsiteX2" fmla="*/ 83127 w 221673"/>
              <a:gd name="connsiteY2" fmla="*/ 97585 h 258036"/>
              <a:gd name="connsiteX3" fmla="*/ 124691 w 221673"/>
              <a:gd name="connsiteY3" fmla="*/ 153003 h 258036"/>
              <a:gd name="connsiteX4" fmla="*/ 221673 w 221673"/>
              <a:gd name="connsiteY4" fmla="*/ 236130 h 25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673" h="258036">
                <a:moveTo>
                  <a:pt x="0" y="603"/>
                </a:moveTo>
                <a:cubicBezTo>
                  <a:pt x="18473" y="5221"/>
                  <a:pt x="43026" y="0"/>
                  <a:pt x="55418" y="14457"/>
                </a:cubicBezTo>
                <a:cubicBezTo>
                  <a:pt x="74426" y="36634"/>
                  <a:pt x="65602" y="74219"/>
                  <a:pt x="83127" y="97585"/>
                </a:cubicBezTo>
                <a:lnTo>
                  <a:pt x="124691" y="153003"/>
                </a:lnTo>
                <a:cubicBezTo>
                  <a:pt x="159702" y="258036"/>
                  <a:pt x="123192" y="236130"/>
                  <a:pt x="221673" y="236130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1634837" y="2932635"/>
            <a:ext cx="290945" cy="159213"/>
          </a:xfrm>
          <a:custGeom>
            <a:avLst/>
            <a:gdLst>
              <a:gd name="connsiteX0" fmla="*/ 0 w 290945"/>
              <a:gd name="connsiteY0" fmla="*/ 0 h 159213"/>
              <a:gd name="connsiteX1" fmla="*/ 55418 w 290945"/>
              <a:gd name="connsiteY1" fmla="*/ 41564 h 159213"/>
              <a:gd name="connsiteX2" fmla="*/ 124691 w 290945"/>
              <a:gd name="connsiteY2" fmla="*/ 110837 h 159213"/>
              <a:gd name="connsiteX3" fmla="*/ 152400 w 290945"/>
              <a:gd name="connsiteY3" fmla="*/ 152400 h 159213"/>
              <a:gd name="connsiteX4" fmla="*/ 235527 w 290945"/>
              <a:gd name="connsiteY4" fmla="*/ 138546 h 159213"/>
              <a:gd name="connsiteX5" fmla="*/ 290945 w 290945"/>
              <a:gd name="connsiteY5" fmla="*/ 138546 h 159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0945" h="159213">
                <a:moveTo>
                  <a:pt x="0" y="0"/>
                </a:moveTo>
                <a:cubicBezTo>
                  <a:pt x="18473" y="13855"/>
                  <a:pt x="39090" y="25236"/>
                  <a:pt x="55418" y="41564"/>
                </a:cubicBezTo>
                <a:cubicBezTo>
                  <a:pt x="147779" y="133926"/>
                  <a:pt x="13857" y="36949"/>
                  <a:pt x="124691" y="110837"/>
                </a:cubicBezTo>
                <a:cubicBezTo>
                  <a:pt x="133927" y="124691"/>
                  <a:pt x="136246" y="148362"/>
                  <a:pt x="152400" y="152400"/>
                </a:cubicBezTo>
                <a:cubicBezTo>
                  <a:pt x="179652" y="159213"/>
                  <a:pt x="207575" y="141341"/>
                  <a:pt x="235527" y="138546"/>
                </a:cubicBezTo>
                <a:cubicBezTo>
                  <a:pt x="253908" y="136708"/>
                  <a:pt x="272472" y="138546"/>
                  <a:pt x="290945" y="138546"/>
                </a:cubicBezTo>
              </a:path>
            </a:pathLst>
          </a:cu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>
            <a:stCxn id="61" idx="0"/>
          </p:cNvCxnSpPr>
          <p:nvPr/>
        </p:nvCxnSpPr>
        <p:spPr>
          <a:xfrm flipH="1" flipV="1">
            <a:off x="1981200" y="1371600"/>
            <a:ext cx="41564" cy="14917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71" idx="3"/>
          </p:cNvCxnSpPr>
          <p:nvPr/>
        </p:nvCxnSpPr>
        <p:spPr>
          <a:xfrm flipV="1">
            <a:off x="1593477" y="1829835"/>
            <a:ext cx="983675" cy="69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Rectangle 1"/>
          <p:cNvSpPr>
            <a:spLocks noChangeArrowheads="1"/>
          </p:cNvSpPr>
          <p:nvPr/>
        </p:nvSpPr>
        <p:spPr bwMode="auto">
          <a:xfrm>
            <a:off x="685800" y="685800"/>
            <a:ext cx="8305800" cy="5232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wWwRUvj</a:t>
            </a:r>
            <a:r>
              <a:rPr lang="en-US" sz="2800" b="1" dirty="0" smtClean="0">
                <a:solidFill>
                  <a:srgbClr val="00B05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†</a:t>
            </a:r>
            <a:r>
              <a:rPr lang="en-US" sz="2800" b="1" dirty="0" err="1" smtClean="0">
                <a:solidFill>
                  <a:srgbClr val="00B05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j‡fj</a:t>
            </a:r>
            <a:r>
              <a:rPr lang="en-US" sz="2800" b="1" dirty="0" smtClean="0">
                <a:solidFill>
                  <a:srgbClr val="00B05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‡</a:t>
            </a:r>
            <a:r>
              <a:rPr lang="en-US" sz="2800" b="1" dirty="0" err="1" smtClean="0">
                <a:solidFill>
                  <a:srgbClr val="00B05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gwk‡bi</a:t>
            </a:r>
            <a:r>
              <a:rPr lang="en-US" sz="2800" b="1" dirty="0" smtClean="0">
                <a:solidFill>
                  <a:srgbClr val="00B05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mvnv‡h</a:t>
            </a:r>
            <a:r>
              <a:rPr lang="en-US" sz="28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cyKzi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/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Lvj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/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b`xi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MfxiZv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wbY©q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|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524000" y="1244225"/>
            <a:ext cx="55626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1371600" y="1549025"/>
            <a:ext cx="5867400" cy="533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514600" y="2615824"/>
            <a:ext cx="3352800" cy="158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209800" y="2920625"/>
            <a:ext cx="3962400" cy="533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1333501" y="1434724"/>
            <a:ext cx="1371599" cy="9906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1104900" y="1822650"/>
            <a:ext cx="1371600" cy="8382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5999020" y="1722205"/>
            <a:ext cx="1371600" cy="102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1295400" y="1320425"/>
            <a:ext cx="3048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7010400" y="1320425"/>
            <a:ext cx="30480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381001" y="2539624"/>
            <a:ext cx="1981199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450273" y="2380296"/>
            <a:ext cx="2251367" cy="484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5915891" y="2387224"/>
            <a:ext cx="2285999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6249195" y="2539624"/>
            <a:ext cx="1980405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914400" y="3530225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1905001" y="3225424"/>
            <a:ext cx="609599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2057401" y="3073024"/>
            <a:ext cx="914399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5411392" y="3072627"/>
            <a:ext cx="913605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5868195" y="3225424"/>
            <a:ext cx="608805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209800" y="4114800"/>
            <a:ext cx="3962400" cy="762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438400" y="4419600"/>
            <a:ext cx="3505200" cy="762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6200000" flipH="1">
            <a:off x="5867399" y="4495799"/>
            <a:ext cx="1600204" cy="9906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6200000" flipH="1">
            <a:off x="5676900" y="4762500"/>
            <a:ext cx="1295400" cy="7620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 flipH="1" flipV="1">
            <a:off x="5791200" y="1320424"/>
            <a:ext cx="1371600" cy="12192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5999020" y="1722204"/>
            <a:ext cx="1371600" cy="102524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876300" y="4305300"/>
            <a:ext cx="1524000" cy="11430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 flipH="1" flipV="1">
            <a:off x="1371600" y="4572000"/>
            <a:ext cx="1219200" cy="9144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0800000">
            <a:off x="1066800" y="5638800"/>
            <a:ext cx="6096000" cy="152400"/>
          </a:xfrm>
          <a:prstGeom prst="line">
            <a:avLst/>
          </a:prstGeom>
          <a:ln w="28575">
            <a:solidFill>
              <a:srgbClr val="00B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5400000">
            <a:off x="1637506" y="3467100"/>
            <a:ext cx="4953794" cy="794"/>
          </a:xfrm>
          <a:prstGeom prst="line">
            <a:avLst/>
          </a:prstGeom>
          <a:ln w="28575">
            <a:solidFill>
              <a:srgbClr val="00B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1143000" y="3524945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h1  g1        a1   f1                           </a:t>
            </a:r>
            <a:r>
              <a:rPr lang="en-US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00B050"/>
                </a:solidFill>
              </a:rPr>
              <a:t>                       e1    b1          d1  c1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5" name="Freeform 104"/>
          <p:cNvSpPr/>
          <p:nvPr/>
        </p:nvSpPr>
        <p:spPr>
          <a:xfrm>
            <a:off x="1039091" y="4114800"/>
            <a:ext cx="1191491" cy="1579418"/>
          </a:xfrm>
          <a:custGeom>
            <a:avLst/>
            <a:gdLst>
              <a:gd name="connsiteX0" fmla="*/ 0 w 1191491"/>
              <a:gd name="connsiteY0" fmla="*/ 1579418 h 1579418"/>
              <a:gd name="connsiteX1" fmla="*/ 803564 w 1191491"/>
              <a:gd name="connsiteY1" fmla="*/ 845127 h 1579418"/>
              <a:gd name="connsiteX2" fmla="*/ 803564 w 1191491"/>
              <a:gd name="connsiteY2" fmla="*/ 817418 h 1579418"/>
              <a:gd name="connsiteX3" fmla="*/ 1191491 w 1191491"/>
              <a:gd name="connsiteY3" fmla="*/ 0 h 1579418"/>
              <a:gd name="connsiteX4" fmla="*/ 1191491 w 1191491"/>
              <a:gd name="connsiteY4" fmla="*/ 0 h 1579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1491" h="1579418">
                <a:moveTo>
                  <a:pt x="0" y="1579418"/>
                </a:moveTo>
                <a:lnTo>
                  <a:pt x="803564" y="845127"/>
                </a:lnTo>
                <a:cubicBezTo>
                  <a:pt x="937491" y="718127"/>
                  <a:pt x="738910" y="958272"/>
                  <a:pt x="803564" y="817418"/>
                </a:cubicBezTo>
                <a:cubicBezTo>
                  <a:pt x="868218" y="676564"/>
                  <a:pt x="1191491" y="0"/>
                  <a:pt x="1191491" y="0"/>
                </a:cubicBezTo>
                <a:lnTo>
                  <a:pt x="1191491" y="0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Connector 106"/>
          <p:cNvCxnSpPr>
            <a:stCxn id="105" idx="1"/>
          </p:cNvCxnSpPr>
          <p:nvPr/>
        </p:nvCxnSpPr>
        <p:spPr>
          <a:xfrm flipH="1" flipV="1">
            <a:off x="1524000" y="4953000"/>
            <a:ext cx="318655" cy="692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rot="10800000">
            <a:off x="1447800" y="5105400"/>
            <a:ext cx="228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10800000">
            <a:off x="1752600" y="4724400"/>
            <a:ext cx="2286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10800000">
            <a:off x="1295400" y="5334000"/>
            <a:ext cx="1524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10800000">
            <a:off x="1905000" y="4495800"/>
            <a:ext cx="15240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3505200" y="5715000"/>
            <a:ext cx="68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191000" y="838200"/>
            <a:ext cx="68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990600" y="1396624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295395" y="838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273635" y="1320424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767950" y="838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3657600" y="6172200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wPÎ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KvjfvU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© †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mwUs</a:t>
            </a:r>
            <a:r>
              <a:rPr lang="en-US" sz="2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BDU </a:t>
            </a:r>
            <a:r>
              <a:rPr lang="en-US" sz="2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cÖwµqv</a:t>
            </a:r>
            <a:endParaRPr lang="en-US" sz="2000" dirty="0">
              <a:solidFill>
                <a:srgbClr val="00B0F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914400" y="452735"/>
            <a:ext cx="6629400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‡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UvUvj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†÷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k‡bi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mvnv‡h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SutonnyMJ" pitchFamily="2" charset="0"/>
                <a:ea typeface="Calibri" pitchFamily="34" charset="0"/>
                <a:cs typeface="SutonnyMJ" pitchFamily="2" charset="0"/>
              </a:rPr>
              <a:t> 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KvjfU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©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Gi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ea typeface="Calibri" pitchFamily="34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A¨vjvBb‡g›U</a:t>
            </a:r>
            <a:r>
              <a:rPr lang="en-US" sz="2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362200"/>
            <a:ext cx="5562600" cy="1200329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72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7200" dirty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1082</TotalTime>
  <Words>182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Constantia</vt:lpstr>
      <vt:lpstr>SutonnyMJ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7Kv‡Ri GKwU AZ¨vaywbK Rwic hš¿ hvi mvnv‡h¨ B‡j±ªwbK c×wZZ †Kvb †÷k‡bi hveZxq Z_¨vw` MÖnb Kiv hvq | GUv GKwU ¯^qswµq</dc:title>
  <dc:creator>Windows User</dc:creator>
  <cp:lastModifiedBy>Md Anowar Hossain</cp:lastModifiedBy>
  <cp:revision>167</cp:revision>
  <dcterms:created xsi:type="dcterms:W3CDTF">2019-09-23T15:44:46Z</dcterms:created>
  <dcterms:modified xsi:type="dcterms:W3CDTF">2023-11-09T05:30:07Z</dcterms:modified>
</cp:coreProperties>
</file>