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337" r:id="rId3"/>
    <p:sldId id="338" r:id="rId4"/>
    <p:sldId id="339" r:id="rId5"/>
    <p:sldId id="340" r:id="rId6"/>
    <p:sldId id="34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A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 varScale="1">
        <p:scale>
          <a:sx n="110" d="100"/>
          <a:sy n="110" d="100"/>
        </p:scale>
        <p:origin x="162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jpe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jpeg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4953000"/>
            <a:ext cx="1825142" cy="1725473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76200" y="1143000"/>
            <a:ext cx="89916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latin typeface="SutonnyMJ" pitchFamily="2" charset="0"/>
                <a:cs typeface="SutonnyMJ" pitchFamily="2" charset="0"/>
              </a:rPr>
              <a:t>welq</a:t>
            </a:r>
            <a:r>
              <a:rPr lang="en-US" sz="3600" b="1" dirty="0">
                <a:latin typeface="SutonnyMJ" pitchFamily="2" charset="0"/>
                <a:cs typeface="SutonnyMJ" pitchFamily="2" charset="0"/>
              </a:rPr>
              <a:t> t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A¨vWfvÝW</a:t>
            </a:r>
            <a:r>
              <a:rPr lang="en-US" sz="3600" b="1" dirty="0">
                <a:latin typeface="SutonnyMJ" pitchFamily="2" charset="0"/>
                <a:cs typeface="SutonnyMJ" pitchFamily="2" charset="0"/>
              </a:rPr>
              <a:t> mv‡f©wqs-2</a:t>
            </a:r>
            <a:br>
              <a:rPr lang="en-US" sz="3600" b="1" dirty="0">
                <a:latin typeface="SutonnyMJ" pitchFamily="2" charset="0"/>
                <a:cs typeface="SutonnyMJ" pitchFamily="2" charset="0"/>
              </a:rPr>
            </a:br>
            <a:r>
              <a:rPr lang="en-US" sz="3600" b="1" dirty="0" err="1">
                <a:latin typeface="SutonnyMJ" pitchFamily="2" charset="0"/>
                <a:cs typeface="SutonnyMJ" pitchFamily="2" charset="0"/>
              </a:rPr>
              <a:t>welq</a:t>
            </a:r>
            <a:r>
              <a:rPr lang="en-US" sz="3600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b="1" dirty="0" err="1">
                <a:latin typeface="SutonnyMJ" pitchFamily="2" charset="0"/>
                <a:cs typeface="SutonnyMJ" pitchFamily="2" charset="0"/>
              </a:rPr>
              <a:t>KvW</a:t>
            </a:r>
            <a:r>
              <a:rPr lang="en-US" sz="3600" b="1" dirty="0">
                <a:latin typeface="SutonnyMJ" pitchFamily="2" charset="0"/>
                <a:cs typeface="SutonnyMJ" pitchFamily="2" charset="0"/>
              </a:rPr>
              <a:t> t 67862  </a:t>
            </a:r>
            <a:r>
              <a:rPr lang="en-US" sz="3600" b="1" dirty="0" err="1">
                <a:latin typeface="SutonnyMJ" pitchFamily="2" charset="0"/>
                <a:cs typeface="SutonnyMJ" pitchFamily="2" charset="0"/>
              </a:rPr>
              <a:t>ce</a:t>
            </a:r>
            <a:r>
              <a:rPr lang="en-US" sz="3600" b="1" dirty="0">
                <a:latin typeface="SutonnyMJ" pitchFamily="2" charset="0"/>
                <a:cs typeface="SutonnyMJ" pitchFamily="2" charset="0"/>
              </a:rPr>
              <a:t>© t6ô </a:t>
            </a:r>
            <a:r>
              <a:rPr lang="en-US" sz="3600" b="1" dirty="0" err="1">
                <a:latin typeface="SutonnyMJ" pitchFamily="2" charset="0"/>
                <a:cs typeface="SutonnyMJ" pitchFamily="2" charset="0"/>
              </a:rPr>
              <a:t>ce</a:t>
            </a:r>
            <a:r>
              <a:rPr lang="en-US" sz="4400" b="1" dirty="0">
                <a:latin typeface="SutonnyMJ" pitchFamily="2" charset="0"/>
                <a:cs typeface="SutonnyMJ" pitchFamily="2" charset="0"/>
              </a:rPr>
              <a:t>©	</a:t>
            </a:r>
            <a:r>
              <a:rPr lang="en-US" sz="4400" dirty="0">
                <a:latin typeface="SutonnyMJ" pitchFamily="2" charset="0"/>
                <a:cs typeface="SutonnyMJ" pitchFamily="2" charset="0"/>
              </a:rPr>
              <a:t/>
            </a:r>
            <a:br>
              <a:rPr lang="en-US" sz="4400" dirty="0">
                <a:latin typeface="SutonnyMJ" pitchFamily="2" charset="0"/>
                <a:cs typeface="SutonnyMJ" pitchFamily="2" charset="0"/>
              </a:rPr>
            </a:br>
            <a:r>
              <a:rPr lang="en-US" b="1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gvt</a:t>
            </a:r>
            <a:r>
              <a:rPr lang="en-US" b="1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gveviK</a:t>
            </a:r>
            <a:r>
              <a:rPr lang="en-US" b="1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nv‡mb</a:t>
            </a:r>
            <a:r>
              <a:rPr lang="en-US" b="1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b="1" dirty="0" err="1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Aa¨ÿ</a:t>
            </a:r>
            <a:r>
              <a:rPr lang="en-US" b="1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err="1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‡`k </a:t>
            </a:r>
            <a:r>
              <a:rPr lang="en-US" dirty="0" err="1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mv‡f</a:t>
            </a:r>
            <a:r>
              <a:rPr lang="en-US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Bbw÷wUDU</a:t>
            </a:r>
            <a:r>
              <a:rPr lang="en-US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,</a:t>
            </a:r>
            <a:br>
              <a:rPr lang="en-US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err="1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ivggvjv,Kzwgjøv</a:t>
            </a:r>
            <a:r>
              <a:rPr lang="en-US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48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7687" y="1219200"/>
            <a:ext cx="8458200" cy="353943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SutonnyMJ" pitchFamily="2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mv‡f© Ae evsjv‡`‡ki †eÂ gvK© n‡Z †Kv‡bv ¯’v‡bi A¯’vqx †eÂ gvK© ¯</a:t>
            </a:r>
            <a:r>
              <a:rPr lang="en-US" sz="3200" dirty="0" smtClean="0">
                <a:solidFill>
                  <a:srgbClr val="000000"/>
                </a:solidFill>
                <a:latin typeface="SutonnyMJ" pitchFamily="2" charset="0"/>
              </a:rPr>
              <a:t>’vcbKiY t</a:t>
            </a:r>
          </a:p>
          <a:p>
            <a:endParaRPr lang="en-US" sz="3200" dirty="0">
              <a:solidFill>
                <a:srgbClr val="000000"/>
              </a:solidFill>
              <a:latin typeface="SutonnyMJ" pitchFamily="2" charset="0"/>
            </a:endParaRPr>
          </a:p>
          <a:p>
            <a:r>
              <a:rPr lang="en-US" sz="3200" b="1" dirty="0">
                <a:solidFill>
                  <a:srgbClr val="00B050"/>
                </a:solidFill>
                <a:latin typeface="SutonnyMJ" pitchFamily="2" charset="0"/>
              </a:rPr>
              <a:t>D‡Ïk¨ </a:t>
            </a:r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</a:rPr>
              <a:t>t- </a:t>
            </a:r>
            <a:r>
              <a:rPr lang="en-US" sz="3200" dirty="0" smtClean="0">
                <a:solidFill>
                  <a:srgbClr val="000000"/>
                </a:solidFill>
                <a:latin typeface="SutonnyMJ" pitchFamily="2" charset="0"/>
              </a:rPr>
              <a:t>mv‡f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© Ae evsjv‡`k KZ…©K ˆZixK…Z †Kv‡bv †eÂ gvK© n‡Z `~ieZx© we›`y‡Z AviGj enb K‡I †bIqvi Rb¨ †j‡fwjs Kiv nq| Gi gva¨‡g Avgiv ev¯Í‡e †eÂ gvK© ¯’vbvšÍi Kivi cÖwµqv Rvb‡Z cvie|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3229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143000"/>
            <a:ext cx="8382000" cy="5509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  <a:latin typeface="SutonnyMJ" pitchFamily="2" charset="0"/>
              </a:rPr>
              <a:t>cÖ‡qvRbxq hš¿cvwZ t-</a:t>
            </a:r>
            <a:endParaRPr lang="en-US" sz="3200" dirty="0">
              <a:solidFill>
                <a:srgbClr val="00B050"/>
              </a:solidFill>
              <a:latin typeface="SutonnyMJ" pitchFamily="2" charset="0"/>
            </a:endParaRP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1</a:t>
            </a:r>
            <a:r>
              <a:rPr lang="en-US" sz="3200" dirty="0" smtClean="0">
                <a:solidFill>
                  <a:srgbClr val="000000"/>
                </a:solidFill>
                <a:latin typeface="SutonnyMJ" pitchFamily="2" charset="0"/>
              </a:rPr>
              <a:t>| ‡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j‡fj †</a:t>
            </a:r>
            <a:r>
              <a:rPr lang="en-US" sz="3200" dirty="0" smtClean="0">
                <a:solidFill>
                  <a:srgbClr val="000000"/>
                </a:solidFill>
                <a:latin typeface="SutonnyMJ" pitchFamily="2" charset="0"/>
              </a:rPr>
              <a:t>gwkb  2| ‡Zcvqv  3| ÷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vd </a:t>
            </a:r>
            <a:r>
              <a:rPr lang="en-US" sz="3200" dirty="0" smtClean="0">
                <a:solidFill>
                  <a:srgbClr val="000000"/>
                </a:solidFill>
                <a:latin typeface="SutonnyMJ" pitchFamily="2" charset="0"/>
              </a:rPr>
              <a:t>cvV  4| ‡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j‡fj eB</a:t>
            </a: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5</a:t>
            </a:r>
            <a:r>
              <a:rPr lang="en-US" sz="3200" dirty="0" smtClean="0">
                <a:solidFill>
                  <a:srgbClr val="000000"/>
                </a:solidFill>
                <a:latin typeface="SutonnyMJ" pitchFamily="2" charset="0"/>
              </a:rPr>
              <a:t>| Kjg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|</a:t>
            </a:r>
          </a:p>
          <a:p>
            <a:r>
              <a:rPr lang="en-US" sz="3200" b="1" dirty="0">
                <a:solidFill>
                  <a:srgbClr val="000000"/>
                </a:solidFill>
                <a:latin typeface="SutonnyMJ" pitchFamily="2" charset="0"/>
              </a:rPr>
              <a:t>Kv‡Ri aviv t- </a:t>
            </a:r>
            <a:endParaRPr lang="en-US" sz="3200" dirty="0">
              <a:solidFill>
                <a:srgbClr val="000000"/>
              </a:solidFill>
              <a:latin typeface="SutonnyMJ" pitchFamily="2" charset="0"/>
            </a:endParaRP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1| g‡b Kwi,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A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Ges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B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`ywU `~ieZx© we›`y, hv †j‡fj h‡š¿I mvnv‡h¨ GKB †mwUs-Gi gva¨‡g cvV MÖnY Kiv m¤¢e bq| </a:t>
            </a:r>
            <a:endParaRPr lang="en-US" sz="3200" dirty="0" smtClean="0">
              <a:solidFill>
                <a:srgbClr val="000000"/>
              </a:solidFill>
              <a:latin typeface="SutonnyMJ" pitchFamily="2" charset="0"/>
            </a:endParaRPr>
          </a:p>
          <a:p>
            <a:endParaRPr lang="en-US" sz="3200" dirty="0">
              <a:solidFill>
                <a:srgbClr val="000000"/>
              </a:solidFill>
              <a:latin typeface="SutonnyMJ" pitchFamily="2" charset="0"/>
            </a:endParaRP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2|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A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we›`yi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RL = 100.00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a‡i †bB| </a:t>
            </a:r>
            <a:endParaRPr lang="en-US" sz="3200" dirty="0" smtClean="0">
              <a:solidFill>
                <a:srgbClr val="000000"/>
              </a:solidFill>
              <a:latin typeface="SutonnyMJ" pitchFamily="2" charset="0"/>
            </a:endParaRPr>
          </a:p>
          <a:p>
            <a:endParaRPr lang="en-US" sz="3200" dirty="0">
              <a:solidFill>
                <a:srgbClr val="000000"/>
              </a:solidFill>
              <a:latin typeface="SutonnyMJ" pitchFamily="2" charset="0"/>
            </a:endParaRP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3|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A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Ges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B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Gi ga¨eZx© ¯’v‡b K‡qKwU wbw`©ó we›`y wbe©vPb Kwi, hv‡Z hš¿ emv‡Z n‡e| </a:t>
            </a:r>
          </a:p>
        </p:txBody>
      </p:sp>
    </p:spTree>
    <p:extLst>
      <p:ext uri="{BB962C8B-B14F-4D97-AF65-F5344CB8AC3E}">
        <p14:creationId xmlns:p14="http://schemas.microsoft.com/office/powerpoint/2010/main" val="2732398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676400"/>
            <a:ext cx="8534400" cy="403187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5| †j‡fj †gwkb ewm‡q cÖwZ †hvRbvq cðvr cvV Ges AMÖeZx© cvV MÖnb K‡I cvV¸‡jv †j‡fj eB‡Z h_vh_ Kjv‡g </a:t>
            </a: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emv‡Z n‡e| </a:t>
            </a: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6| Gfv‡e avivevwnK †j‡fwjs cÖw</a:t>
            </a:r>
            <a:r>
              <a:rPr lang="el-GR" sz="3200" dirty="0">
                <a:solidFill>
                  <a:srgbClr val="000000"/>
                </a:solidFill>
                <a:latin typeface="SutonnyMJ" pitchFamily="2" charset="0"/>
              </a:rPr>
              <a:t>μ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qvq wbw`©ó ¯’v‡b †eÂ gvK© Rvbv hvq|</a:t>
            </a: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7|  Dc‡ii wP‡Î wZbwU †mwUs †`Lv‡bv n‡q‡Q| `~iZ¡ I cvwicvwk^©K Ae¯’vi Dci wbf©I K‡I †mwUs msK¨v wba©viY K‡i</a:t>
            </a: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†eÂ gvK© wbY©q Ki‡Z n‡e|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62454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482331"/>
              </p:ext>
            </p:extLst>
          </p:nvPr>
        </p:nvGraphicFramePr>
        <p:xfrm>
          <a:off x="431800" y="1976438"/>
          <a:ext cx="8280400" cy="412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AutoCAD Drawing" r:id="rId3" imgW="11553840" imgH="5372280" progId="AutoCAD.Drawing.17">
                  <p:embed/>
                </p:oleObj>
              </mc:Choice>
              <mc:Fallback>
                <p:oleObj name="AutoCAD Drawing" r:id="rId3" imgW="11553840" imgH="5372280" progId="AutoCAD.Drawing.17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976438"/>
                        <a:ext cx="8280400" cy="4124325"/>
                      </a:xfrm>
                      <a:prstGeom prst="rect">
                        <a:avLst/>
                      </a:prstGeom>
                      <a:blipFill>
                        <a:blip r:embed="rId5"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6227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2362200"/>
            <a:ext cx="5562600" cy="120032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7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</a:t>
            </a:r>
            <a:endParaRPr lang="en-US" sz="7200" dirty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9139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1119</TotalTime>
  <Words>282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Constantia</vt:lpstr>
      <vt:lpstr>SutonnyMJ</vt:lpstr>
      <vt:lpstr>Wingdings 2</vt:lpstr>
      <vt:lpstr>Flow</vt:lpstr>
      <vt:lpstr>AutoCAD 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7Kv‡Ri GKwU AZ¨vaywbK Rwic hš¿ hvi mvnv‡h¨ B‡j±ªwbK c×wZZ †Kvb †÷k‡bi hveZxq Z_¨vw` MÖnb Kiv hvq | GUv GKwU ¯^qswµq</dc:title>
  <dc:creator>Windows User</dc:creator>
  <cp:lastModifiedBy>Md Anowar Hossain</cp:lastModifiedBy>
  <cp:revision>180</cp:revision>
  <dcterms:created xsi:type="dcterms:W3CDTF">2019-09-23T15:44:46Z</dcterms:created>
  <dcterms:modified xsi:type="dcterms:W3CDTF">2023-11-09T05:28:40Z</dcterms:modified>
</cp:coreProperties>
</file>