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Presentation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924800" cy="1143000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Italic" pitchFamily="2" charset="0"/>
              </a:rPr>
              <a:t>Ajit</a:t>
            </a:r>
            <a:r>
              <a:rPr lang="en-US" sz="3600" b="1" dirty="0" smtClean="0">
                <a:solidFill>
                  <a:schemeClr val="tx1"/>
                </a:solidFill>
                <a:latin typeface="Italic" pitchFamily="2" charset="0"/>
              </a:rPr>
              <a:t> Kumar </a:t>
            </a:r>
            <a:r>
              <a:rPr lang="en-US" sz="3600" b="1" dirty="0" err="1" smtClean="0">
                <a:solidFill>
                  <a:schemeClr val="tx1"/>
                </a:solidFill>
                <a:latin typeface="Italic" pitchFamily="2" charset="0"/>
              </a:rPr>
              <a:t>Debnath</a:t>
            </a:r>
            <a:endParaRPr lang="en-US" sz="3600" b="1" dirty="0" smtClean="0">
              <a:solidFill>
                <a:schemeClr val="tx1"/>
              </a:solidFill>
              <a:latin typeface="Italic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Italic" pitchFamily="2" charset="0"/>
              </a:rPr>
              <a:t>Chief Instructor (non tech)</a:t>
            </a:r>
            <a:endParaRPr lang="en-US" sz="3600" b="1" dirty="0" smtClean="0">
              <a:solidFill>
                <a:schemeClr val="tx1"/>
              </a:solidFill>
              <a:latin typeface="Italic" pitchFamily="2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Italic" pitchFamily="2" charset="0"/>
              </a:rPr>
              <a:t>BANGLADESH SURVEY INSTITUTE</a:t>
            </a:r>
            <a:endParaRPr lang="en-US" sz="3600" b="1" dirty="0">
              <a:solidFill>
                <a:srgbClr val="0070C0"/>
              </a:solidFill>
              <a:latin typeface="Italic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6705600" cy="2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315200" cy="102076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Zgc</a:t>
                </a:r>
                <a:r>
                  <a:rPr lang="en-US" sz="32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` KZ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315200" cy="1020762"/>
              </a:xfrm>
              <a:blipFill rotWithShape="1">
                <a:blip r:embed="rId2" cstate="print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5562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(2+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5562600" cy="4525963"/>
              </a:xfrm>
              <a:blipFill rotWithShape="1">
                <a:blip r:embed="rId3" cstate="print"/>
                <a:stretch>
                  <a:fillRect l="-2738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2667000" cy="7159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  -1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Gi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KZ ?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95600" y="1143000"/>
                <a:ext cx="1524000" cy="609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SutonnyMJ" pitchFamily="2" charset="0"/>
                      </a:rPr>
                      <m:t>∞</m:t>
                    </m:r>
                  </m:oMath>
                </a14:m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0" y="1143000"/>
                <a:ext cx="1524000" cy="609600"/>
              </a:xfrm>
              <a:blipFill rotWithShape="1">
                <a:blip r:embed="rId2" cstate="print"/>
                <a:stretch>
                  <a:fillRect l="-10000" t="-12000" r="-56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895600" y="457200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762000"/>
            <a:ext cx="228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8400" y="1981200"/>
                <a:ext cx="2743200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9.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2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81200"/>
                <a:ext cx="2743200" cy="9777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444" r="-622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2958904"/>
                <a:ext cx="167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32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SutonnyMJ" pitchFamily="2" charset="0"/>
                      </a:rPr>
                      <m:t>0</m:t>
                    </m:r>
                  </m:oMath>
                </a14:m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958904"/>
                <a:ext cx="1676400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62200" y="3657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2800" dirty="0" smtClean="0">
                <a:solidFill>
                  <a:schemeClr val="accent2"/>
                </a:solidFill>
              </a:rPr>
              <a:t>e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600" y="4495800"/>
                <a:ext cx="5105400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+-----------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SutonnyMJ" pitchFamily="2" charset="0"/>
                      </a:rPr>
                      <m:t>∞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95800"/>
                <a:ext cx="5105400" cy="56707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509" t="-10753" r="-250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35814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066800"/>
                <a:ext cx="5715000" cy="838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i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i="0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i="0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066800"/>
                <a:ext cx="5715000" cy="838200"/>
              </a:xfrm>
              <a:blipFill rotWithShape="1">
                <a:blip r:embed="rId2" cstate="print"/>
                <a:stretch>
                  <a:fillRect l="-2775" t="-10145" r="-961" b="-6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0" y="1981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15. a</a:t>
            </a:r>
            <a:r>
              <a:rPr lang="en-US" sz="28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2895600"/>
                <a:ext cx="7543800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(log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sz="2800" baseline="-25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+-----------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95600"/>
                <a:ext cx="7543800" cy="5670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16" t="-10753" r="-969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0" y="361867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2800" baseline="300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4267200"/>
                <a:ext cx="5181600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="0" i="0" baseline="30000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="0" i="0" baseline="30000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="0" i="0" baseline="30000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0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67200"/>
                <a:ext cx="5181600" cy="8440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471" t="-7246" r="-305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3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28194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+e</a:t>
            </a:r>
            <a:r>
              <a:rPr lang="en-US" sz="280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-x </a:t>
            </a:r>
            <a:r>
              <a:rPr lang="en-US" sz="2800" dirty="0">
                <a:solidFill>
                  <a:schemeClr val="accent2"/>
                </a:solidFill>
              </a:rPr>
              <a:t>= 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KZ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066800"/>
                <a:ext cx="5562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(1)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Ges</a:t>
                </a:r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baseline="30000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(2)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(1) 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(2) 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hvMK‡icvB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sz="2800" baseline="30000" dirty="0" err="1" smtClean="0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sz="2800" baseline="30000" dirty="0" err="1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)(Ans.)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18.</a:t>
                </a:r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sz="2800" baseline="30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sz="2800" baseline="30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-x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= 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25. x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2800" i="0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800" i="0" baseline="3000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800" i="0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∞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= 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066800"/>
                <a:ext cx="5562600" cy="5105400"/>
              </a:xfrm>
              <a:blipFill rotWithShape="1">
                <a:blip r:embed="rId2" cstate="print"/>
                <a:stretch>
                  <a:fillRect l="-2738" t="-2267" b="-1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7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35052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733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2&lt; e &lt;3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981200"/>
                <a:ext cx="5486400" cy="56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22.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5486400" cy="56643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333" t="-10753" r="-2556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2895600"/>
                <a:ext cx="7010400" cy="3066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mgwó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cs typeface="SutonnyMJ" pitchFamily="2" charset="0"/>
                              </a:rPr>
                              <m:t>1−(</m:t>
                            </m:r>
                            <m:box>
                              <m:box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/>
                                    <a:cs typeface="SutonnyMJ" pitchFamily="2" charset="0"/>
                                  </a:rPr>
                                  <m:t>)</m:t>
                                </m:r>
                                <m:r>
                                  <a:rPr lang="en-US" sz="2800" b="0" i="1" baseline="30000" smtClean="0">
                                    <a:latin typeface="Cambria Math"/>
                                    <a:ea typeface="Cambria Math"/>
                                    <a:cs typeface="SutonnyMJ" pitchFamily="2" charset="0"/>
                                  </a:rPr>
                                  <m:t>∞</m:t>
                                </m:r>
                              </m:e>
                            </m:box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SutonnyMJ" pitchFamily="2" charset="0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SutonnyMJ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SutonnyMJ" pitchFamily="2" charset="0"/>
                    <a:cs typeface="SutonnyMJ" pitchFamily="2" charset="0"/>
                  </a:rPr>
                  <a:t>m~Î: 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(1−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sz="2800" b="0" i="1" baseline="30000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1−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0</m:t>
                            </m:r>
                          </m:num>
                          <m:den>
                            <m:box>
                              <m:box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SutonnyMJ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SutonnyMJ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den>
                        </m:f>
                      </m:e>
                    </m:box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=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2(Ans.)</a:t>
                </a:r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95600"/>
                <a:ext cx="7010400" cy="30662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826" t="-1988" b="-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71600" y="884238"/>
                <a:ext cx="5410200" cy="7921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23.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600" y="884238"/>
                <a:ext cx="5410200" cy="792162"/>
              </a:xfrm>
              <a:blipFill rotWithShape="1">
                <a:blip r:embed="rId2" cstate="print"/>
                <a:stretch>
                  <a:fillRect l="-2252" r="-2027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133600"/>
                <a:ext cx="5257800" cy="175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=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-1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=e</a:t>
                </a:r>
                <a:r>
                  <a:rPr lang="en-US" sz="28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-1(Ans.)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133600"/>
                <a:ext cx="5257800" cy="1752600"/>
              </a:xfrm>
              <a:blipFill rotWithShape="1">
                <a:blip r:embed="rId3" cstate="print"/>
                <a:stretch>
                  <a:fillRect l="-2897" t="-4861" r="-20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40487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24. 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KZ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4995522"/>
                <a:ext cx="5791200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DËi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95522"/>
                <a:ext cx="5791200" cy="5670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211" t="-1063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1981200" cy="5334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msw¶ß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533400"/>
                <a:ext cx="6172200" cy="76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.†`</a:t>
                </a:r>
                <a:r>
                  <a:rPr lang="en-US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aseline="30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533400"/>
                <a:ext cx="6172200" cy="762000"/>
              </a:xfrm>
              <a:blipFill rotWithShape="1">
                <a:blip r:embed="rId2" cstate="print"/>
                <a:stretch>
                  <a:fillRect l="-2372" t="-10400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219200"/>
                <a:ext cx="6248400" cy="551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Avgiv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4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0" baseline="30000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2400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x = -1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ewm‡q </a:t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= 2(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 = 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r>
                              <a:rPr lang="en-US" sz="24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------------)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(Showed)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19200"/>
                <a:ext cx="6248400" cy="55151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49" t="-1105" b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752600" y="5867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71600" y="76200"/>
                <a:ext cx="5867400" cy="7159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600" y="76200"/>
                <a:ext cx="5867400" cy="715962"/>
              </a:xfrm>
              <a:blipFill rotWithShape="1">
                <a:blip r:embed="rId2" cstate="print"/>
                <a:stretch>
                  <a:fillRect l="-20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762000"/>
                <a:ext cx="5943600" cy="6096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Avgiv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e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 baseline="30000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 baseline="30000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baseline="30000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baseline="30000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 = 1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ewm‡q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e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1+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2+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= 2(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= 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e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+------------)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(Showed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762000"/>
                <a:ext cx="5943600" cy="6096000"/>
              </a:xfrm>
              <a:blipFill rotWithShape="1">
                <a:blip r:embed="rId3" cstate="print"/>
                <a:stretch>
                  <a:fillRect l="-2051" t="-2000" b="-1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905000" y="59436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467600" cy="71596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3.(ii).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cÖgvY</a:t>
                </a:r>
                <a:r>
                  <a:rPr lang="en-US" sz="32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Ki †h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accent2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sz="32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+-------------=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467600" cy="715962"/>
              </a:xfrm>
              <a:blipFill rotWithShape="1">
                <a:blip r:embed="rId2" cstate="print"/>
                <a:stretch>
                  <a:fillRect l="-2041" t="-5932" r="-3020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24000"/>
                <a:ext cx="7010400" cy="4419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L.H.S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1+1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2+1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3+1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4+1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R.H.S(Proved)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24000"/>
                <a:ext cx="7010400" cy="4419600"/>
              </a:xfrm>
              <a:blipFill rotWithShape="1">
                <a:blip r:embed="rId3" cstate="print"/>
                <a:stretch>
                  <a:fillRect l="-2174" t="-193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52600" y="76200"/>
                <a:ext cx="56388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wbgœwjwLZAmxgavivi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hvMdjwbY©q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b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  (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ii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).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accent2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52600" y="76200"/>
                <a:ext cx="5638800" cy="1143000"/>
              </a:xfrm>
              <a:blipFill rotWithShape="1">
                <a:blip r:embed="rId2" cstate="print"/>
                <a:stretch>
                  <a:fillRect l="-2270" t="-535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19200"/>
                <a:ext cx="5562600" cy="5638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500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5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 </a:t>
                </a:r>
                <a:endParaRPr lang="en-US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` 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−1+1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19200"/>
                <a:ext cx="5562600" cy="5638800"/>
              </a:xfrm>
              <a:blipFill rotWithShape="1">
                <a:blip r:embed="rId3" cstate="print"/>
                <a:stretch>
                  <a:fillRect l="-2629" t="-2811" b="-25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403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86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Presentation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Mathematics-2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Subject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code: 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5921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03860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Presented by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SUMAN CHAKRABORTY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cs typeface="Arial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cs typeface="Arial" charset="0"/>
              </a:rPr>
              <a:t>Instructor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  <a:cs typeface="Arial" charset="0"/>
              </a:rPr>
              <a:t>(Non-Tech)Math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22900"/>
            <a:ext cx="1447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524000"/>
                <a:ext cx="7467600" cy="3200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 = (1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 e + e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= 2e(Ans.)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524000"/>
                <a:ext cx="7467600" cy="3200400"/>
              </a:xfrm>
              <a:blipFill rotWithShape="1">
                <a:blip r:embed="rId2" cstate="print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7400" y="76200"/>
                <a:ext cx="4495800" cy="762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6.(iii).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b="0" i="1" baseline="3000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baseline="3000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7400" y="76200"/>
                <a:ext cx="4495800" cy="762000"/>
              </a:xfrm>
              <a:blipFill rotWithShape="1">
                <a:blip r:embed="rId2" cstate="print"/>
                <a:stretch>
                  <a:fillRect l="-2849" r="-3799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33600" y="990600"/>
                <a:ext cx="5791200" cy="5638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6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6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600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6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6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6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600" i="1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6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avivwUi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sz="4000" b="0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sz="4000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0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400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4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0" y="990600"/>
                <a:ext cx="5791200" cy="5638800"/>
              </a:xfrm>
              <a:blipFill rotWithShape="1">
                <a:blip r:embed="rId3" cstate="print"/>
                <a:stretch>
                  <a:fillRect l="-2632" t="-1730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3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579437"/>
                <a:ext cx="72390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−1+1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 = 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+------)+(1+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e + e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2e(Ans.)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579437"/>
                <a:ext cx="7239000" cy="5821363"/>
              </a:xfrm>
              <a:blipFill rotWithShape="1">
                <a:blip r:embed="rId2" cstate="print"/>
                <a:stretch>
                  <a:fillRect l="-1769" r="-2359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2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76400" y="152400"/>
                <a:ext cx="5334000" cy="9445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6.(v).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152400"/>
                <a:ext cx="5334000" cy="944562"/>
              </a:xfrm>
              <a:blipFill rotWithShape="1">
                <a:blip r:embed="rId2" cstate="print"/>
                <a:stretch>
                  <a:fillRect l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295400"/>
                <a:ext cx="5257800" cy="5486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-------------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295400"/>
                <a:ext cx="5257800" cy="5486400"/>
              </a:xfrm>
              <a:blipFill rotWithShape="1">
                <a:blip r:embed="rId3" cstate="print"/>
                <a:stretch>
                  <a:fillRect l="-1854" t="-1000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7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47800"/>
                <a:ext cx="7772400" cy="381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3(1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3(1+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+------)-2(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+----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-1)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3e – 2(e-1)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3e –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2e+2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e+2 (Ans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.)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47800"/>
                <a:ext cx="7772400" cy="3810000"/>
              </a:xfrm>
              <a:blipFill rotWithShape="1">
                <a:blip r:embed="rId2" cstate="print"/>
                <a:stretch>
                  <a:fillRect l="-1961" t="-2080" r="-1255" b="-3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8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0"/>
                <a:ext cx="42672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6.(vi).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baseline="30000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i="1" baseline="30000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0"/>
                <a:ext cx="4267200" cy="868362"/>
              </a:xfrm>
              <a:blipFill rotWithShape="1">
                <a:blip r:embed="rId2" cstate="print"/>
                <a:stretch>
                  <a:fillRect l="-3000"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90600"/>
                <a:ext cx="5562600" cy="5562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b="0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−1}2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i="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i="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90600"/>
                <a:ext cx="5562600" cy="5562600"/>
              </a:xfrm>
              <a:blipFill rotWithShape="1">
                <a:blip r:embed="rId3" cstate="print"/>
                <a:stretch>
                  <a:fillRect l="-1972" t="-1096" b="-2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1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915400" cy="6477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−1)!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−1)!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+-----)-(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 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+----)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+------)-(1+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 -1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)+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-2)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(e -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+ e -2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 +1+e -2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 -1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915400" cy="6477000"/>
              </a:xfrm>
              <a:blipFill rotWithShape="1">
                <a:blip r:embed="rId2" cstate="print"/>
                <a:stretch>
                  <a:fillRect l="-1230" t="-376" r="-410" b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6629400" cy="838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7.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3e</a:t>
                </a:r>
                <a:endParaRPr lang="en-US" sz="28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6629400" cy="838200"/>
              </a:xfrm>
              <a:blipFill rotWithShape="1">
                <a:blip r:embed="rId2" cstate="print"/>
                <a:stretch>
                  <a:fillRect l="-1838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715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L.H.S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-------------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1.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2.3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3.4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4.5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}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−1)1}{2+(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−1)1}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−1)(2+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+1)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dirty="0" smtClean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0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1)</m:t>
                        </m:r>
                        <m:r>
                          <a:rPr lang="en-US" i="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i="0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+2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715000"/>
              </a:xfrm>
              <a:blipFill rotWithShape="1">
                <a:blip r:embed="rId3" cstate="print"/>
                <a:stretch>
                  <a:fillRect l="-889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9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−1)(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−2)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ewm‡qavivi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hvMdjcvB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+-----)+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+2e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3e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= R.H.S(Showed)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495800"/>
              </a:xfrm>
              <a:blipFill rotWithShape="1">
                <a:blip r:embed="rId2" cstate="print"/>
                <a:stretch>
                  <a:fillRect l="-1852" t="-1085" r="-1630" b="-13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3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198438"/>
                <a:ext cx="5791200" cy="6397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†h,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  <m:r>
                              <a:rPr lang="en-US" sz="2800" i="0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198438"/>
                <a:ext cx="5791200" cy="639762"/>
              </a:xfrm>
              <a:blipFill rotWithShape="1">
                <a:blip r:embed="rId2" cstate="print"/>
                <a:stretch>
                  <a:fillRect l="-2105" t="-3810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7162800" cy="5638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5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5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4500" dirty="0">
                    <a:latin typeface="SutonnyMJ" pitchFamily="2" charset="0"/>
                    <a:cs typeface="SutonnyMJ" pitchFamily="2" charset="0"/>
                  </a:rPr>
                  <a:t>Avgiv </a:t>
                </a:r>
                <a:r>
                  <a:rPr lang="en-US" sz="45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4500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5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500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4500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500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4500" baseline="30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450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</a:p>
              <a:p>
                <a:pPr marL="0" indent="0">
                  <a:buNone/>
                </a:pP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x = 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45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ewm‡q </a:t>
                </a:r>
                <a:r>
                  <a:rPr lang="en-US" sz="45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cvB</a:t>
                </a:r>
                <a:r>
                  <a:rPr lang="en-US" sz="45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e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450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------------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450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 </a:t>
                </a:r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endParaRPr lang="en-US" sz="4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5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5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5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5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45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5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e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(Showed</a:t>
                </a:r>
                <a:r>
                  <a:rPr lang="en-US" sz="45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7162800" cy="5638800"/>
              </a:xfrm>
              <a:blipFill rotWithShape="1">
                <a:blip r:embed="rId3" cstate="print"/>
                <a:stretch>
                  <a:fillRect l="-2043" t="-2595" b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47255" y="48768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4194464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355715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" y="291984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9906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Matura MT Script Capitals" pitchFamily="66" charset="0"/>
                <a:cs typeface="Arial" charset="0"/>
              </a:rPr>
              <a:t>Chapter  no -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Matura MT Script Capitals" pitchFamily="66" charset="0"/>
                <a:cs typeface="Arial" charset="0"/>
              </a:rPr>
              <a:t>2</a:t>
            </a:r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Matura MT Script Capitals" pitchFamily="66" charset="0"/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P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resentation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 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N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 </a:t>
            </a:r>
            <a:r>
              <a:rPr 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–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Exponential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tura MT Script Capitals" pitchFamily="66" charset="0"/>
                <a:cs typeface="Arial" charset="0"/>
              </a:rPr>
              <a:t>Serise</a:t>
            </a:r>
            <a:endParaRPr lang="en-US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atura MT Script Capitals" pitchFamily="66" charset="0"/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m~PK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-76200"/>
                <a:ext cx="5715000" cy="1219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11.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Amxgavivi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mgwówbY©q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Ki |</a:t>
                </a:r>
                <a:b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-76200"/>
                <a:ext cx="5715000" cy="1219200"/>
              </a:xfrm>
              <a:blipFill rotWithShape="1">
                <a:blip r:embed="rId2" cstate="print"/>
                <a:stretch>
                  <a:fillRect l="-2241" t="-2488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mgvavb: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+-------------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avivwUi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Zg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c`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{1+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−1)1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1+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  <a:blipFill rotWithShape="1">
                <a:blip r:embed="rId3" cstate="print"/>
                <a:stretch>
                  <a:fillRect l="-1704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980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−1)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 = 1,2,3,4----------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ewm‡q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avivi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hvMdj</a:t>
                </a:r>
                <a:r>
                  <a:rPr lang="en-US" smtClean="0">
                    <a:latin typeface="SutonnyMJ" pitchFamily="2" charset="0"/>
                    <a:cs typeface="SutonnyMJ" pitchFamily="2" charset="0"/>
                  </a:rPr>
                  <a:t> cvB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4(1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+------)-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=4(1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+------)-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+---- -1)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4e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3(e-1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=4e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3e+3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e+3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181600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3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942072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309913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5135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371600" y="762001"/>
                <a:ext cx="6705600" cy="76199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1.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+----------- 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‡K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Gigva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¨‡g </a:t>
                </a:r>
                <a:r>
                  <a:rPr lang="en-US" sz="28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cÖKvk</a:t>
                </a:r>
                <a:r>
                  <a:rPr lang="en-US" sz="28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Ki |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71600" y="762001"/>
                <a:ext cx="6705600" cy="761999"/>
              </a:xfrm>
              <a:blipFill rotWithShape="0">
                <a:blip r:embed="rId2"/>
                <a:stretch>
                  <a:fillRect l="-91" r="-18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47800" y="1447800"/>
                <a:ext cx="5791200" cy="5410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</a:p>
              <a:p>
                <a:pPr algn="l"/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endParaRPr lang="en-US" sz="24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e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(1)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hvMK‡icvB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e+e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2+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----------)</a:t>
                </a: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2(1+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----------) = e+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----------)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(e+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)(Ans)</a:t>
                </a:r>
              </a:p>
              <a:p>
                <a:pPr algn="l"/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47800" y="1447800"/>
                <a:ext cx="5791200" cy="5410200"/>
              </a:xfrm>
              <a:blipFill rotWithShape="1">
                <a:blip r:embed="rId3" cstate="print"/>
                <a:stretch>
                  <a:fillRect l="-2737" t="-1466" b="-13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766455" y="4724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52600" y="5334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msw¶ß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00200" y="457200"/>
                <a:ext cx="63246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+-------------- 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Gigvb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wjL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200" dirty="0">
                  <a:solidFill>
                    <a:schemeClr val="accent2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00200" y="457200"/>
                <a:ext cx="6324600" cy="1143000"/>
              </a:xfrm>
              <a:blipFill rotWithShape="1">
                <a:blip r:embed="rId2" cstate="print"/>
                <a:stretch>
                  <a:fillRect l="-2507" r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1600200"/>
                <a:ext cx="6629400" cy="381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e =1+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e -1=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e -1(Ans.)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1600200"/>
                <a:ext cx="6629400" cy="3810000"/>
              </a:xfrm>
              <a:blipFill rotWithShape="1">
                <a:blip r:embed="rId3" cstate="print"/>
                <a:stretch>
                  <a:fillRect l="-2392" t="-2080" r="-2668" b="-18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133600" y="3048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09355" y="3657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553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3.1+3+5+7+---------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Zg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c` </a:t>
            </a:r>
            <a:r>
              <a:rPr lang="en-US" sz="28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1+3+5+7+---------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AšÍi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3-1=2</a:t>
            </a:r>
          </a:p>
          <a:p>
            <a:pPr marL="0" indent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avivwUi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c`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a+(n-1)d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= 1+(n-1)2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= 1+2n-2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= 2n-1(Ans.)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47800" y="990600"/>
                <a:ext cx="61722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4. 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Gi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KZ?</a:t>
                </a:r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47800" y="990600"/>
                <a:ext cx="6172200" cy="1143000"/>
              </a:xfrm>
              <a:blipFill rotWithShape="1">
                <a:blip r:embed="rId2" cstate="print"/>
                <a:stretch>
                  <a:fillRect l="-2569" r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2438400"/>
                <a:ext cx="6324600" cy="2667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: 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=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1+1+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=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1+e(Ans.)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10.4</a:t>
                </a:r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KZ?</a:t>
                </a:r>
                <a:endParaRPr lang="en-US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2438400"/>
                <a:ext cx="6324600" cy="2667000"/>
              </a:xfrm>
              <a:blipFill rotWithShape="1">
                <a:blip r:embed="rId3" cstate="print"/>
                <a:stretch>
                  <a:fillRect l="-2408" t="-3196" r="-3854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219200"/>
                <a:ext cx="6934200" cy="838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5. 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baseline="30000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avivwUigvbwjL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219200"/>
                <a:ext cx="6934200" cy="838200"/>
              </a:xfrm>
              <a:blipFill rotWithShape="1">
                <a:blip r:embed="rId2" cstate="print"/>
                <a:stretch>
                  <a:fillRect l="-2287" r="-149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438400"/>
                <a:ext cx="7086600" cy="3200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Avgiv 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+-------------</a:t>
                </a: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baseline="30000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438400"/>
                <a:ext cx="7086600" cy="3200400"/>
              </a:xfrm>
              <a:blipFill rotWithShape="1">
                <a:blip r:embed="rId3" cstate="print"/>
                <a:stretch>
                  <a:fillRect l="-2150" t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4638"/>
                <a:ext cx="64770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6.1+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3200" b="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+-------------- 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200" dirty="0" err="1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dirty="0">
                    <a:solidFill>
                      <a:schemeClr val="accent2"/>
                    </a:solidFill>
                    <a:latin typeface="SutonnyMJ" pitchFamily="2" charset="0"/>
                    <a:cs typeface="SutonnyMJ" pitchFamily="2" charset="0"/>
                  </a:rPr>
                  <a:t> KZ 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4638"/>
                <a:ext cx="6477000" cy="868362"/>
              </a:xfrm>
              <a:blipFill rotWithShape="1">
                <a:blip r:embed="rId2" cstate="print"/>
                <a:stretch>
                  <a:fillRect l="-2352" b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200"/>
                <a:ext cx="6248400" cy="5334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 :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 =1+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(1) 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-------------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(1) 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  <a:r>
                  <a:rPr lang="en-US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we‡qvMK‡icvB</a:t>
                </a:r>
                <a:r>
                  <a:rPr lang="en-US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e-e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----------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e-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----------)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2(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----------) = e-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(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box>
                      <m:box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</m:e>
                    </m:box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 ----------)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(e-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)(Ans)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200"/>
                <a:ext cx="6248400" cy="5334000"/>
              </a:xfrm>
              <a:blipFill rotWithShape="1">
                <a:blip r:embed="rId3" cstate="print"/>
                <a:stretch>
                  <a:fillRect l="-1854" t="-1600" r="-878" b="-9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143000" y="4724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29145" y="5334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401</Words>
  <Application>Microsoft Office PowerPoint</Application>
  <PresentationFormat>On-screen Show (4:3)</PresentationFormat>
  <Paragraphs>249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Book Antiqua</vt:lpstr>
      <vt:lpstr>Calibri</vt:lpstr>
      <vt:lpstr>Cambria Math</vt:lpstr>
      <vt:lpstr>Century Schoolbook</vt:lpstr>
      <vt:lpstr>Corbel</vt:lpstr>
      <vt:lpstr>Franklin Gothic Demi Cond</vt:lpstr>
      <vt:lpstr>Italic</vt:lpstr>
      <vt:lpstr>Matura MT Script Capitals</vt:lpstr>
      <vt:lpstr>SutonnyMJ</vt:lpstr>
      <vt:lpstr>Times New Roman</vt:lpstr>
      <vt:lpstr>Office Theme</vt:lpstr>
      <vt:lpstr>Welcome  to my  Presentation </vt:lpstr>
      <vt:lpstr>Presentation on  Mathematics-2 Subject code: 25921 </vt:lpstr>
      <vt:lpstr>PowerPoint Presentation</vt:lpstr>
      <vt:lpstr>1. 1+□(64&amp;1/2!) +□(64&amp;1/4!) +----------- ‡K e Gigva¨‡g cÖKvk Ki |</vt:lpstr>
      <vt:lpstr>2. 1+ □(64&amp;1/2!)+□(64&amp;1/3!)+□(64&amp;1/4!)+-------------- GigvbwjL|</vt:lpstr>
      <vt:lpstr>3.1+3+5+7+---------avivwUi  n Zg c` wbY©q Ki|</vt:lpstr>
      <vt:lpstr>4. 2+□(64&amp;1/1!) +□(64&amp;1/2!)+□(64&amp;1/3!)+------------- GigvbKZ?</vt:lpstr>
      <vt:lpstr>5. 1+□(64&amp;3/1!) +□(64&amp;32/2!)+□(64&amp;33/3!)+-------------avivwUigvbwjL|</vt:lpstr>
      <vt:lpstr>6.1+□(64&amp;1/3!) +□(64&amp;1/5!)+-------------- Gigvb KZ ?</vt:lpstr>
      <vt:lpstr>7.□(64&amp;1/2!)+□(64&amp;2/3!)+□(64&amp;3/4!)+-------------avivwUinZgc` KZ ?</vt:lpstr>
      <vt:lpstr>8.  -1Gi gvb KZ ?</vt:lpstr>
      <vt:lpstr>14. ex avivwU wjL |</vt:lpstr>
      <vt:lpstr>17. ex +e-x = KZ ?</vt:lpstr>
      <vt:lpstr>21. e Gi gv‡bi mxgv wjL |</vt:lpstr>
      <vt:lpstr>23.□(64&amp;2/1!) +□(64&amp;22/2!) +□(64&amp;23/3!)+-------------Gi gvb KZ ?</vt:lpstr>
      <vt:lpstr>msw¶ß :</vt:lpstr>
      <vt:lpstr>2. †`LvI †h, □(64&amp;1/1!) +□(64&amp;2/3!) +□(64&amp;3/5!)+-------------= □(64&amp;1/2)e</vt:lpstr>
      <vt:lpstr>3.(ii).cÖgvY Ki †h,□(64&amp;2/1!)- □(64&amp;3/2!)+ □(64&amp;4/3!) - □(64&amp;5/4!)+-------------=1</vt:lpstr>
      <vt:lpstr>6.wbgœwjwLZAmxgavivi †hvMdjwbY©q Ki |    (ii).1+ □(64&amp;2/1!)+ □(64&amp;3/2!) + □(64&amp;4/3!) +------------- </vt:lpstr>
      <vt:lpstr>PowerPoint Presentation</vt:lpstr>
      <vt:lpstr>6.(iii).□(64&amp;12/1!) +□(64&amp;22/2!) +□(64&amp;32/3!)+42/4!-------------</vt:lpstr>
      <vt:lpstr>PowerPoint Presentation</vt:lpstr>
      <vt:lpstr>6.(v).□(64&amp;1/1!) +□(64&amp;4/2!) +□(64&amp;7/3!)+10/4!-------------</vt:lpstr>
      <vt:lpstr>PowerPoint Presentation</vt:lpstr>
      <vt:lpstr>6.(vi).□(64&amp;12/2!) +□(64&amp;22/3!)+32/4!-------------</vt:lpstr>
      <vt:lpstr>PowerPoint Presentation</vt:lpstr>
      <vt:lpstr>7.†`LvI †h, □(64&amp;2/1!) + □(64&amp;6/2!) + □(64&amp;12/3!) + 20/4!+-------------=3e</vt:lpstr>
      <vt:lpstr>PowerPoint Presentation</vt:lpstr>
      <vt:lpstr>8.†`LvI †h, □(64&amp;1/2!) +□(64&amp;3/4!) +□(64&amp;5/6!)+-------------=1- □(64&amp;1/e)</vt:lpstr>
      <vt:lpstr>11.AmxgavivimgwówbY©qKi | □(64&amp;1/1!) + □(64&amp;5/2!) + □(64&amp;9/3!) + 13/4! +17/5!-------------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my  Presentation </dc:title>
  <dc:creator>BIIT84</dc:creator>
  <cp:lastModifiedBy>Md Anowar Hossain</cp:lastModifiedBy>
  <cp:revision>250</cp:revision>
  <dcterms:created xsi:type="dcterms:W3CDTF">2014-08-07T03:47:06Z</dcterms:created>
  <dcterms:modified xsi:type="dcterms:W3CDTF">2023-11-20T09:08:03Z</dcterms:modified>
</cp:coreProperties>
</file>