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32" r:id="rId3"/>
    <p:sldId id="333" r:id="rId4"/>
    <p:sldId id="334" r:id="rId5"/>
    <p:sldId id="336" r:id="rId6"/>
    <p:sldId id="337" r:id="rId7"/>
    <p:sldId id="338" r:id="rId8"/>
    <p:sldId id="339" r:id="rId9"/>
    <p:sldId id="34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110" d="100"/>
          <a:sy n="110" d="100"/>
        </p:scale>
        <p:origin x="16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jpe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eg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5126776"/>
            <a:ext cx="6705600" cy="172547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04800" y="1066800"/>
            <a:ext cx="84582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t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A¨vWfvÝW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mv‡f©wqs-2</a:t>
            </a:r>
            <a:br>
              <a:rPr lang="en-US" sz="3600" b="1" dirty="0">
                <a:latin typeface="SutonnyMJ" pitchFamily="2" charset="0"/>
                <a:cs typeface="SutonnyMJ" pitchFamily="2" charset="0"/>
              </a:rPr>
            </a:b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KvW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t 67862  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ce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t 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utonnyMJ" pitchFamily="2" charset="0"/>
                <a:cs typeface="SutonnyMJ" pitchFamily="2" charset="0"/>
              </a:rPr>
              <a:t>6ô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ce</a:t>
            </a:r>
            <a:r>
              <a:rPr lang="en-US" sz="4400" b="1" dirty="0">
                <a:latin typeface="SutonnyMJ" pitchFamily="2" charset="0"/>
                <a:cs typeface="SutonnyMJ" pitchFamily="2" charset="0"/>
              </a:rPr>
              <a:t>©	</a:t>
            </a:r>
            <a:r>
              <a:rPr lang="en-US" sz="4400" dirty="0">
                <a:latin typeface="SutonnyMJ" pitchFamily="2" charset="0"/>
                <a:cs typeface="SutonnyMJ" pitchFamily="2" charset="0"/>
              </a:rPr>
              <a:t/>
            </a:r>
            <a:br>
              <a:rPr lang="en-US" sz="4400" dirty="0">
                <a:latin typeface="SutonnyMJ" pitchFamily="2" charset="0"/>
                <a:cs typeface="SutonnyMJ" pitchFamily="2" charset="0"/>
              </a:rPr>
            </a:b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wkÿK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cwiwPwZ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:-</a:t>
            </a:r>
            <a:endParaRPr lang="en-US" sz="4400" dirty="0" smtClean="0">
              <a:solidFill>
                <a:schemeClr val="accent4">
                  <a:lumMod val="60000"/>
                  <a:lumOff val="40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gvt</a:t>
            </a:r>
            <a:r>
              <a:rPr 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gveviK</a:t>
            </a:r>
            <a:r>
              <a:rPr 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nv‡mb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0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Aa¨ÿ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‡`k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mv‡f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Bbw÷wUDU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,</a:t>
            </a:r>
            <a:b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ivggvjv,Kzwgjøv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2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2590800"/>
            <a:ext cx="8458200" cy="152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066800"/>
            <a:ext cx="8458200" cy="480131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DuPz wewìs ev `vjv‡bi wcjvi,wcjvi K¨vc, †MÖW jvBb, Kjvg BZ¨vw`I †j-AvDU †`Iqvi c×wZ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|</a:t>
            </a:r>
          </a:p>
          <a:p>
            <a:endParaRPr lang="en-US" sz="16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b="1" dirty="0">
                <a:solidFill>
                  <a:srgbClr val="7030A0"/>
                </a:solidFill>
                <a:latin typeface="SutonnyMJ" pitchFamily="2" charset="0"/>
              </a:rPr>
              <a:t>D‡Ïk¨ </a:t>
            </a:r>
            <a:r>
              <a:rPr lang="en-US" sz="3200" b="1" dirty="0" smtClean="0">
                <a:solidFill>
                  <a:srgbClr val="7030A0"/>
                </a:solidFill>
                <a:latin typeface="SutonnyMJ" pitchFamily="2" charset="0"/>
              </a:rPr>
              <a:t>t- 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†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Kv‡bv wbw`©ó GjvKvi cø¨vb ev g¨vc cÖ¯ÍÍZ Kivi ci †mwUs AvDU Kvh© ïiæ nq,hv †Kv‡bv GjvKvi cÖ‡KŠkj KvVv‡gv wbg©v‡Yi gva¨‡g †kl nq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|</a:t>
            </a:r>
          </a:p>
          <a:p>
            <a:endParaRPr lang="en-US" sz="16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b="1" dirty="0">
                <a:solidFill>
                  <a:srgbClr val="00B050"/>
                </a:solidFill>
                <a:latin typeface="SutonnyMJ" pitchFamily="2" charset="0"/>
              </a:rPr>
              <a:t>cÖ‡qvRbxq hš¿cvwZ 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</a:rPr>
              <a:t>t-</a:t>
            </a:r>
          </a:p>
          <a:p>
            <a:endParaRPr lang="en-US" dirty="0">
              <a:solidFill>
                <a:srgbClr val="00B050"/>
              </a:solidFill>
              <a:latin typeface="SutonnyMJ" pitchFamily="2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| ‡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j-AvDU 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cø¨vb 2| w¯úwiU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j‡fj 3| mvBU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¯‹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qvi 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4| ‡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j‡fj 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hš¿ 5|K¤úvm 6| Ijb 7| wdZv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|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830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66800"/>
            <a:ext cx="8763000" cy="489364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SutonnyMJ" pitchFamily="2" charset="0"/>
              </a:rPr>
              <a:t>Kv‡Ri aviv t- </a:t>
            </a:r>
            <a:endParaRPr lang="en-US" sz="3200" dirty="0">
              <a:solidFill>
                <a:srgbClr val="00B050"/>
              </a:solidFill>
              <a:latin typeface="SutonnyMJ" pitchFamily="2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SutonnyMJ" pitchFamily="2" charset="0"/>
              </a:rPr>
              <a:t>1| ‡j-AvDU Kvh© m¤úv`‡bi c~‡e© wba©vwiZ cø¨v ev A¨vjvBb‡g›U fv‡jv K‡i †evS‡Z n‡e| </a:t>
            </a:r>
          </a:p>
          <a:p>
            <a:r>
              <a:rPr lang="en-US" sz="2800" dirty="0">
                <a:solidFill>
                  <a:srgbClr val="000000"/>
                </a:solidFill>
                <a:latin typeface="SutonnyMJ" pitchFamily="2" charset="0"/>
              </a:rPr>
              <a:t>2| G‡Z mvBW wMÖW, wMÖW jvBb,‡em jvBb Ges Kjvg cÖ`k©b Ki‡Z n‡e| </a:t>
            </a:r>
          </a:p>
          <a:p>
            <a:r>
              <a:rPr lang="en-US" sz="2800" dirty="0">
                <a:solidFill>
                  <a:srgbClr val="000000"/>
                </a:solidFill>
                <a:latin typeface="SutonnyMJ" pitchFamily="2" charset="0"/>
              </a:rPr>
              <a:t>3| mvBW wMÖW ev wewìs wWRvBbv‡ii gva¨‡g Kiv nq| </a:t>
            </a:r>
          </a:p>
          <a:p>
            <a:r>
              <a:rPr lang="en-US" sz="2800" dirty="0">
                <a:solidFill>
                  <a:srgbClr val="000000"/>
                </a:solidFill>
                <a:latin typeface="SutonnyMJ" pitchFamily="2" charset="0"/>
              </a:rPr>
              <a:t>4| ÷ªvKPvivj wMÖW (exg,Kjvg) BZ¨vw` msL¨vq AwaK Ges Ggb Ae¯’v‡b Aew¯’Z hv mwVKfv‡e ¯’vcb Kiv m¤¢e nq bv| ZvB mvBW wMÖW ¯’vcb Kiv nq| </a:t>
            </a:r>
          </a:p>
          <a:p>
            <a:r>
              <a:rPr lang="en-US" sz="2800" dirty="0">
                <a:solidFill>
                  <a:srgbClr val="000000"/>
                </a:solidFill>
                <a:latin typeface="SutonnyMJ" pitchFamily="2" charset="0"/>
              </a:rPr>
              <a:t>5| G‡Z wewìs-Gi cÖ‡Z¨K †Kvbvq wMÖW ¯’vcb K‡i A¨vjvBb‡g›U Abyhvqx KvR Kiv nq| </a:t>
            </a:r>
          </a:p>
          <a:p>
            <a:r>
              <a:rPr lang="en-US" sz="2800" dirty="0">
                <a:solidFill>
                  <a:srgbClr val="000000"/>
                </a:solidFill>
                <a:latin typeface="SutonnyMJ" pitchFamily="2" charset="0"/>
              </a:rPr>
              <a:t>6| hv A¨vjvBb‡g›U-G Av‡Q ZvB ¯’vcb Kivi Rb¨ KvR Ki‡Z n‡e| </a:t>
            </a:r>
          </a:p>
          <a:p>
            <a:r>
              <a:rPr lang="en-US" sz="2800" dirty="0">
                <a:solidFill>
                  <a:srgbClr val="000000"/>
                </a:solidFill>
                <a:latin typeface="SutonnyMJ" pitchFamily="2" charset="0"/>
              </a:rPr>
              <a:t>7| GwU me©vwaK mgZj ¯’v‡b ¯’vwcZ n‡e|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720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473556"/>
              </p:ext>
            </p:extLst>
          </p:nvPr>
        </p:nvGraphicFramePr>
        <p:xfrm>
          <a:off x="231228" y="1219200"/>
          <a:ext cx="8760372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AutoCAD Drawing" r:id="rId3" imgW="11696700" imgH="4962525" progId="AutoCAD.Drawing.17">
                  <p:embed/>
                </p:oleObj>
              </mc:Choice>
              <mc:Fallback>
                <p:oleObj name="AutoCAD Drawing" r:id="rId3" imgW="11696700" imgH="4962525" progId="AutoCAD.Drawing.17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28" y="1219200"/>
                        <a:ext cx="8760372" cy="4876800"/>
                      </a:xfrm>
                      <a:prstGeom prst="rect">
                        <a:avLst/>
                      </a:prstGeom>
                      <a:blipFill>
                        <a:blip r:embed="rId5"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049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133600"/>
            <a:ext cx="8458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SutonnyMJ" pitchFamily="2" charset="0"/>
              </a:rPr>
              <a:t>R‡ei bvg (6) t-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mv‡f© Ae evsjv‡`‡ki †eÂ gvK© n‡Z †Kv‡bv ¯’v‡bi A¯’vqx †eÂ gvK© ¯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’vcbKiY t</a:t>
            </a:r>
          </a:p>
          <a:p>
            <a:endParaRPr lang="en-US" sz="32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b="1" dirty="0">
                <a:solidFill>
                  <a:srgbClr val="000000"/>
                </a:solidFill>
                <a:latin typeface="SutonnyMJ" pitchFamily="2" charset="0"/>
              </a:rPr>
              <a:t>D‡Ïk¨ t-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mv‡f© Ae evsjv‡`k KZ…©K ˆZixK…Z †Kv‡bv †eÂ gvK© n‡Z `~ieZx© we›`y‡Z AviGj enb K‡I †bIqvi Rb¨ †j‡fwjs Kiv nq| Gi gva¨‡g Avgiv ev¯Í‡e †eÂ gvK© ¯’vbvšÍi Kivi cÖwµqv Rvb‡Z cvie|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3229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371600"/>
            <a:ext cx="838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SutonnyMJ" pitchFamily="2" charset="0"/>
              </a:rPr>
              <a:t>cÖ‡qvRbxq hš¿cvwZ t-</a:t>
            </a:r>
            <a:endParaRPr lang="en-US" sz="32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| ‡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j‡fj †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gwkb  2| ‡Zcvqv  3| ÷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vd 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cvV  4| ‡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j‡fj eB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5</a:t>
            </a:r>
            <a:r>
              <a:rPr lang="en-US" sz="3200" dirty="0" smtClean="0">
                <a:solidFill>
                  <a:srgbClr val="000000"/>
                </a:solidFill>
                <a:latin typeface="SutonnyMJ" pitchFamily="2" charset="0"/>
              </a:rPr>
              <a:t>| Kjg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|</a:t>
            </a:r>
          </a:p>
          <a:p>
            <a:r>
              <a:rPr lang="en-US" sz="3200" b="1" dirty="0">
                <a:solidFill>
                  <a:srgbClr val="000000"/>
                </a:solidFill>
                <a:latin typeface="SutonnyMJ" pitchFamily="2" charset="0"/>
              </a:rPr>
              <a:t>Kv‡Ri aviv t- </a:t>
            </a:r>
            <a:endParaRPr lang="en-US" sz="32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1| g‡b Kwi,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Ges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B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`ywU `~ieZx© we›`y, hv †j‡fj h‡š¿I mvnv‡h¨ GKB †mwUs-Gi gva¨‡g cvV MÖnY Kiv m¤¢e bq| </a:t>
            </a:r>
            <a:endParaRPr lang="en-US" sz="3200" dirty="0" smtClean="0">
              <a:solidFill>
                <a:srgbClr val="000000"/>
              </a:solidFill>
              <a:latin typeface="SutonnyMJ" pitchFamily="2" charset="0"/>
            </a:endParaRPr>
          </a:p>
          <a:p>
            <a:endParaRPr lang="en-US" sz="32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2|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we›`yi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RL = 100.00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a‡i †bB| </a:t>
            </a:r>
            <a:endParaRPr lang="en-US" sz="3200" dirty="0" smtClean="0">
              <a:solidFill>
                <a:srgbClr val="000000"/>
              </a:solidFill>
              <a:latin typeface="SutonnyMJ" pitchFamily="2" charset="0"/>
            </a:endParaRPr>
          </a:p>
          <a:p>
            <a:endParaRPr lang="en-US" sz="3200" dirty="0">
              <a:solidFill>
                <a:srgbClr val="000000"/>
              </a:solidFill>
              <a:latin typeface="SutonnyMJ" pitchFamily="2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3|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Ges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B 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Gi ga¨eZx© ¯’v‡b K‡qKwU wbw`©ó we›`y wbe©vPb Kwi, hv‡Z hš¿ emv‡Z n‡e| </a:t>
            </a:r>
          </a:p>
        </p:txBody>
      </p:sp>
    </p:spTree>
    <p:extLst>
      <p:ext uri="{BB962C8B-B14F-4D97-AF65-F5344CB8AC3E}">
        <p14:creationId xmlns:p14="http://schemas.microsoft.com/office/powerpoint/2010/main" val="2732398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676400"/>
            <a:ext cx="8534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5| †j‡fj †gwkb ewm‡q cÖwZ †hvRbvq cðvr cvV Ges AMÖeZx© cvV MÖnb K‡I cvV¸‡jv †j‡fj eB‡Z h_vh_ Kjv‡g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emv‡Z n‡e| 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6| Gfv‡e avivevwnK †j‡fwjs cÖw</a:t>
            </a:r>
            <a:r>
              <a:rPr lang="el-GR" sz="3200" dirty="0">
                <a:solidFill>
                  <a:srgbClr val="000000"/>
                </a:solidFill>
                <a:latin typeface="SutonnyMJ" pitchFamily="2" charset="0"/>
              </a:rPr>
              <a:t>μ</a:t>
            </a:r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qvq wbw`©ó ¯’v‡b †eÂ gvK© Rvbv hvq|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7|  Dc‡ii wP‡Î wZbwU †mwUs †`Lv‡bv n‡q‡Q| `~iZ¡ I cvwicvwk^©K Ae¯’vi Dci wbf©I K‡I †mwUs msK¨v wba©viY K‡i</a:t>
            </a:r>
          </a:p>
          <a:p>
            <a:r>
              <a:rPr lang="en-US" sz="3200" dirty="0">
                <a:solidFill>
                  <a:srgbClr val="000000"/>
                </a:solidFill>
                <a:latin typeface="SutonnyMJ" pitchFamily="2" charset="0"/>
              </a:rPr>
              <a:t>†eÂ gvK© wbY©q Ki‡Z n‡e|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2454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83776"/>
              </p:ext>
            </p:extLst>
          </p:nvPr>
        </p:nvGraphicFramePr>
        <p:xfrm>
          <a:off x="431800" y="1976438"/>
          <a:ext cx="8280400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AutoCAD Drawing" r:id="rId3" imgW="11553840" imgH="5372280" progId="AutoCAD.Drawing.17">
                  <p:embed/>
                </p:oleObj>
              </mc:Choice>
              <mc:Fallback>
                <p:oleObj name="AutoCAD Drawing" r:id="rId3" imgW="11553840" imgH="5372280" progId="AutoCAD.Drawing.17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976438"/>
                        <a:ext cx="8280400" cy="4124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6227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1132</TotalTime>
  <Words>512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Constantia</vt:lpstr>
      <vt:lpstr>SutonnyMJ</vt:lpstr>
      <vt:lpstr>Wingdings 2</vt:lpstr>
      <vt:lpstr>Flow</vt:lpstr>
      <vt:lpstr>AutoCAD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Md Anowar Hossain</cp:lastModifiedBy>
  <cp:revision>179</cp:revision>
  <dcterms:created xsi:type="dcterms:W3CDTF">2019-09-23T15:44:46Z</dcterms:created>
  <dcterms:modified xsi:type="dcterms:W3CDTF">2023-11-09T05:28:02Z</dcterms:modified>
</cp:coreProperties>
</file>