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136" y="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932329" y="2133600"/>
            <a:ext cx="7772400" cy="3124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endParaRPr lang="en-US" dirty="0" smtClean="0"/>
          </a:p>
          <a:p>
            <a:r>
              <a:rPr lang="en-US" sz="3600" b="1" dirty="0" smtClean="0">
                <a:solidFill>
                  <a:srgbClr val="FFFF00"/>
                </a:solidFill>
              </a:rPr>
              <a:t>Md Mukhlesur Rahman Kanon</a:t>
            </a:r>
          </a:p>
          <a:p>
            <a:r>
              <a:rPr lang="en-US" sz="3600" b="1" dirty="0" smtClean="0">
                <a:solidFill>
                  <a:srgbClr val="FFFF00"/>
                </a:solidFill>
              </a:rPr>
              <a:t>B.Sc Hon’s M.Sc (Chemistry) M.ED</a:t>
            </a:r>
          </a:p>
          <a:p>
            <a:r>
              <a:rPr lang="en-US" sz="3600" b="1" dirty="0" smtClean="0">
                <a:solidFill>
                  <a:srgbClr val="FFFF00"/>
                </a:solidFill>
              </a:rPr>
              <a:t>Instructor (Non-tech)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4400" y="609600"/>
            <a:ext cx="7772400" cy="1143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Phisics 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Doc 24_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0"/>
            <a:ext cx="51245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098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Doc 24_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3375" y="0"/>
            <a:ext cx="505724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Doc 24_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0092" y="0"/>
            <a:ext cx="498381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Doc 24_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90" y="0"/>
            <a:ext cx="504042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5" name="Picture Placeholder 4" descr="environmental-protection-ge9084af66_1920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556" r="555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1723</TotalTime>
  <Words>19</Words>
  <Application>Microsoft Office PowerPoint</Application>
  <PresentationFormat>On-screen Show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8801551027822</cp:lastModifiedBy>
  <cp:revision>4</cp:revision>
  <dcterms:created xsi:type="dcterms:W3CDTF">2006-08-16T00:00:00Z</dcterms:created>
  <dcterms:modified xsi:type="dcterms:W3CDTF">2023-10-12T08:21:36Z</dcterms:modified>
</cp:coreProperties>
</file>