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362200"/>
            <a:ext cx="3886200" cy="122016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err="1" smtClean="0"/>
              <a:t>Phisics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n-US" dirty="0" err="1" smtClean="0"/>
              <a:t>Md</a:t>
            </a:r>
            <a:r>
              <a:rPr lang="en-US" dirty="0" smtClean="0"/>
              <a:t> </a:t>
            </a:r>
            <a:r>
              <a:rPr lang="en-US" dirty="0" err="1" smtClean="0"/>
              <a:t>Mukhlesur</a:t>
            </a:r>
            <a:r>
              <a:rPr lang="en-US" dirty="0" smtClean="0"/>
              <a:t> </a:t>
            </a:r>
            <a:r>
              <a:rPr lang="en-US" dirty="0" err="1" smtClean="0"/>
              <a:t>Rahman</a:t>
            </a:r>
            <a:r>
              <a:rPr lang="en-US" dirty="0" smtClean="0"/>
              <a:t> </a:t>
            </a:r>
            <a:r>
              <a:rPr lang="en-US" dirty="0" err="1" smtClean="0"/>
              <a:t>Kanon</a:t>
            </a:r>
            <a:endParaRPr lang="en-US" dirty="0" smtClean="0"/>
          </a:p>
          <a:p>
            <a:r>
              <a:rPr lang="en-US" dirty="0" err="1" smtClean="0"/>
              <a:t>B.Sc</a:t>
            </a:r>
            <a:r>
              <a:rPr lang="en-US" dirty="0" smtClean="0"/>
              <a:t> Hon’s </a:t>
            </a:r>
            <a:r>
              <a:rPr lang="en-US" dirty="0" err="1" smtClean="0"/>
              <a:t>M.Sc</a:t>
            </a:r>
            <a:r>
              <a:rPr lang="en-US" dirty="0" smtClean="0"/>
              <a:t> (Chemistry) </a:t>
            </a:r>
            <a:r>
              <a:rPr lang="en-US" dirty="0" err="1" smtClean="0"/>
              <a:t>M.Ed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4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1302" y="0"/>
            <a:ext cx="5141396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4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3255" y="0"/>
            <a:ext cx="473749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4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1302" y="0"/>
            <a:ext cx="5141396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13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Lucida Sans Unicode</vt:lpstr>
      <vt:lpstr>Verdana</vt:lpstr>
      <vt:lpstr>Wingdings 2</vt:lpstr>
      <vt:lpstr>Wingdings 3</vt:lpstr>
      <vt:lpstr>Concourse</vt:lpstr>
      <vt:lpstr>Phisics 2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Phisics 2</dc:title>
  <dc:creator>user</dc:creator>
  <cp:lastModifiedBy>Md Anowar Hossain</cp:lastModifiedBy>
  <cp:revision>2</cp:revision>
  <dcterms:created xsi:type="dcterms:W3CDTF">2006-08-16T00:00:00Z</dcterms:created>
  <dcterms:modified xsi:type="dcterms:W3CDTF">2023-11-09T05:18:08Z</dcterms:modified>
</cp:coreProperties>
</file>