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lalmiah2098@gmail.com" initials="" lastIdx="1" clrIdx="0">
    <p:extLst>
      <p:ext uri="{19B8F6BF-5375-455C-9EA6-DF929625EA0E}">
        <p15:presenceInfo xmlns:p15="http://schemas.microsoft.com/office/powerpoint/2012/main" userId="988b843bfdafb4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08-Nov-23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n.wikipedia.org/wiki/%E0%A6%8F%E0%A6%B8_%E0%A6%86%E0%A6%87_%E0%A6%8F%E0%A6%95%E0%A6%95" TargetMode="External"/><Relationship Id="rId2" Type="http://schemas.openxmlformats.org/officeDocument/2006/relationships/hyperlink" Target="https://bn.wikipedia.org/wiki/%E0%A6%86%E0%A6%AF%E0%A6%BC%E0%A6%A4%E0%A6%A8" TargetMode="Externa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acioncontinua.ufm.edu/taller/taller-preguntas-fantasticas-y-donde-encontrarlas/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thank-you-png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610128-766D-B37D-E49C-016EFD92A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168" y="1188721"/>
            <a:ext cx="9924288" cy="1091183"/>
          </a:xfrm>
        </p:spPr>
        <p:txBody>
          <a:bodyPr/>
          <a:lstStyle/>
          <a:p>
            <a:r>
              <a:rPr lang="en-US">
                <a:solidFill>
                  <a:srgbClr val="00B050"/>
                </a:solidFill>
              </a:rPr>
              <a:t>বিষয়ঃস্ট্রাকচারাল মেকানিক্স(২৬৪৩২)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3E0D463-2337-DB27-99BE-A01ECF914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1424" y="2535936"/>
            <a:ext cx="6925056" cy="4322064"/>
          </a:xfrm>
        </p:spPr>
        <p:txBody>
          <a:bodyPr>
            <a:normAutofit/>
          </a:bodyPr>
          <a:lstStyle/>
          <a:p>
            <a:r>
              <a:rPr lang="en-US" sz="3200" dirty="0"/>
              <a:t>১ম </a:t>
            </a:r>
            <a:r>
              <a:rPr lang="en-US" sz="3200" dirty="0" err="1"/>
              <a:t>অধ্যায়ঃপদার্থের</a:t>
            </a:r>
            <a:r>
              <a:rPr lang="en-US" sz="3200" dirty="0"/>
              <a:t> </a:t>
            </a:r>
            <a:r>
              <a:rPr lang="en-US" sz="3200" dirty="0" err="1"/>
              <a:t>যান্ত্রিক</a:t>
            </a:r>
            <a:r>
              <a:rPr lang="en-US" sz="3200" dirty="0"/>
              <a:t> </a:t>
            </a:r>
            <a:r>
              <a:rPr lang="en-US" sz="3200" dirty="0" err="1"/>
              <a:t>গুনাগুন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মোঃ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মেহেদী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হাসান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রুবেল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জুনিয়র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ইন্সট্রাকট্রর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সার্ভে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বাংলাদেশ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সার্ভে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ইন্সটিতিউট,কুমিল্লা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0741787-D1CD-96DF-2D97-A33A38A2E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480" y="4148146"/>
            <a:ext cx="2255520" cy="270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7BC124-0305-145D-B380-93077609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49" y="381000"/>
            <a:ext cx="3520440" cy="61874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পীড়ন-বিকৃতির</a:t>
            </a:r>
            <a:r>
              <a:rPr lang="en-US" dirty="0"/>
              <a:t> </a:t>
            </a:r>
            <a:r>
              <a:rPr lang="en-US" dirty="0" err="1"/>
              <a:t>সংজ্ঞাঃ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6A2D2D-120D-C4C7-C514-916D751E4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316736"/>
            <a:ext cx="6164653" cy="5632704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পীড়নঃ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ওপর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বাইরে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থেকে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প্রয়োগ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করা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হলে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আকার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u="none" strike="noStrike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আয়তন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আয়তনে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একেই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b="1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P=F/A.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আন্তর্জাতিক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পদ্ধতিতে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u="none" strike="noStrike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এস আই একক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এসআই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পীড়নের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প্যাসকেল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(Pa).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ঃ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বাহ্যিক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প্রয়োগের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মাধ্যমে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কোনো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বস্তুর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একক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মাত্রার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যে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পরিবর্তন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ঘটে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তাকে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cap="small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বলে</a:t>
            </a:r>
            <a:r>
              <a:rPr lang="en-US" sz="2400" kern="100" cap="small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kern="100" cap="small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7660CE6-54AE-B2C1-2A53-70359F487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3853" y="4140559"/>
            <a:ext cx="5341546" cy="27174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8D721F23-FD47-71A8-E579-F282E22FF7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3852" y="-1"/>
            <a:ext cx="5341547" cy="414055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28DB7760-49D5-1858-61D4-1C9CD804D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973" y="3137535"/>
            <a:ext cx="34861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3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5EBF10-3D08-2550-7D0D-29CAC771C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105" y="329185"/>
            <a:ext cx="6449567" cy="110947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পীড়ন-বিকৃতির</a:t>
            </a:r>
            <a:r>
              <a:rPr lang="en-US" dirty="0"/>
              <a:t> </a:t>
            </a:r>
            <a:r>
              <a:rPr lang="en-US" dirty="0" err="1"/>
              <a:t>প্রকারভেদঃ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9AB8FA-9EB9-311B-29E9-B3008025E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832" y="1438658"/>
            <a:ext cx="11545824" cy="5419342"/>
          </a:xfrm>
        </p:spPr>
        <p:txBody>
          <a:bodyPr>
            <a:normAutofit/>
          </a:bodyPr>
          <a:lstStyle/>
          <a:p>
            <a:pPr algn="l"/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পীড়নের প্রকারভেদ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;</a:t>
            </a:r>
            <a:endParaRPr lang="as-IN" sz="2400" b="0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দৈর্ঘ্য বা টান পীড়ন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চাপ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পীড়ন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শিয়ার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পীড়ন</a:t>
            </a:r>
          </a:p>
          <a:p>
            <a:pPr algn="ctr"/>
            <a:endParaRPr lang="en-US" sz="2400" dirty="0"/>
          </a:p>
          <a:p>
            <a:pPr algn="l"/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বিকৃতির</a:t>
            </a:r>
            <a:r>
              <a:rPr lang="en-US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প্রকারভেদ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;</a:t>
            </a:r>
            <a:endParaRPr lang="as-IN" sz="2400" b="0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দৈর্ঘ্য বা টান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en-US" sz="2400" b="1" dirty="0">
              <a:solidFill>
                <a:schemeClr val="accent3">
                  <a:lumMod val="40000"/>
                  <a:lumOff val="60000"/>
                </a:schemeClr>
              </a:solidFill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চাপ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as-IN" sz="2400" b="1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2400" b="1" i="0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শিয়ার</a:t>
            </a:r>
            <a:r>
              <a:rPr lang="en-US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 </a:t>
            </a:r>
            <a:r>
              <a:rPr lang="as-IN" sz="2400" b="1" i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Google Sans"/>
              </a:rPr>
              <a:t> </a:t>
            </a:r>
            <a:r>
              <a:rPr lang="en-US" sz="2400" b="1" dirty="0" err="1">
                <a:solidFill>
                  <a:schemeClr val="accent3">
                    <a:lumMod val="40000"/>
                    <a:lumOff val="60000"/>
                  </a:schemeClr>
                </a:solidFill>
                <a:latin typeface="Google Sans"/>
              </a:rPr>
              <a:t>বিকৃতি</a:t>
            </a:r>
            <a:endParaRPr lang="as-IN" sz="2400" b="1" i="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Google 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0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D41C38-D65D-D7E1-E275-DD6A5F34D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53" y="0"/>
            <a:ext cx="5032248" cy="914400"/>
          </a:xfrm>
        </p:spPr>
        <p:txBody>
          <a:bodyPr/>
          <a:lstStyle/>
          <a:p>
            <a:r>
              <a:rPr lang="en-US" dirty="0" err="1"/>
              <a:t>পীড়ন</a:t>
            </a:r>
            <a:r>
              <a:rPr lang="en-US" dirty="0"/>
              <a:t> </a:t>
            </a:r>
            <a:r>
              <a:rPr lang="en-US" dirty="0" err="1"/>
              <a:t>বিকৃতির</a:t>
            </a:r>
            <a:r>
              <a:rPr lang="en-US" dirty="0"/>
              <a:t> </a:t>
            </a:r>
            <a:r>
              <a:rPr lang="en-US" dirty="0" err="1"/>
              <a:t>ডায়াগ্রামঃ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1145438-DDA1-EFCA-9620-DB6966580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4697" y="3681984"/>
            <a:ext cx="3934968" cy="246735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>
                <a:solidFill>
                  <a:srgbClr val="050505"/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cap="small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মাইল্ড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স্টীলের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পীড়ন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ডায়াগ্রাম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kern="100" cap="small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cap="small" dirty="0" err="1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চিত্রে</a:t>
            </a:r>
            <a:r>
              <a:rPr lang="en-US" sz="1800" kern="0" cap="small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1800" kern="100" cap="small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Proportional Limit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Y1 =Initial Yield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Y2 = Final Yield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= Ultimate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latin typeface="Segoe UI Historic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= Breaking / Fracture Point</a:t>
            </a:r>
            <a:endParaRPr lang="en-US" sz="1800" kern="100" dirty="0">
              <a:solidFill>
                <a:schemeClr val="accent3">
                  <a:lumMod val="40000"/>
                  <a:lumOff val="6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2836C8F-9C12-4486-D8EE-7851137ED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0" y="675132"/>
            <a:ext cx="7437120" cy="47868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C80501D-7484-27F4-5A21-505E3743D6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33" y="1178052"/>
            <a:ext cx="3165021" cy="177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F26EFA-4871-677E-7D2B-F0E95572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" y="405384"/>
            <a:ext cx="6164653" cy="886968"/>
          </a:xfrm>
        </p:spPr>
        <p:txBody>
          <a:bodyPr>
            <a:normAutofit/>
          </a:bodyPr>
          <a:lstStyle/>
          <a:p>
            <a:r>
              <a:rPr lang="en-US" dirty="0" err="1"/>
              <a:t>হুকের</a:t>
            </a:r>
            <a:r>
              <a:rPr lang="en-US" dirty="0"/>
              <a:t> </a:t>
            </a:r>
            <a:r>
              <a:rPr lang="en-US" dirty="0" err="1"/>
              <a:t>সূত্র</a:t>
            </a:r>
            <a:r>
              <a:rPr lang="en-US" dirty="0"/>
              <a:t> ও </a:t>
            </a:r>
            <a:r>
              <a:rPr lang="en-US" dirty="0" err="1"/>
              <a:t>পয়সনের</a:t>
            </a:r>
            <a:r>
              <a:rPr lang="en-US" dirty="0"/>
              <a:t> </a:t>
            </a:r>
            <a:r>
              <a:rPr lang="en-US" dirty="0" err="1"/>
              <a:t>অনুপাতঃ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15767D-3D63-1F0E-883A-63995DBA0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9080" y="1536192"/>
            <a:ext cx="6591373" cy="5321808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হুকের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সুত্রঃ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স্থিতিস্থাপকতার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সীমার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মধ্যে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বস্তুর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পীড়ন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ও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বিকৃত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সমানুপাতিক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হুকের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সুত্রটা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একেভারে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সহজ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ভাবে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বুঝালে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এমন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আপনি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হাতে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শলা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জাতিয়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কিছু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একটা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নিয়ে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বল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প্রয়োগ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করবেন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ততবেশি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বাকা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হবে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অর্থা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ৎ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বল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বাকাও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বেশি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এমনটা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চলতে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থাকবে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তা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যতক্ষণ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না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ভেঙে</a:t>
            </a:r>
            <a:r>
              <a:rPr lang="en-US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যায়</a:t>
            </a:r>
            <a:r>
              <a:rPr lang="en-US" sz="2000" b="1" dirty="0">
                <a:effectLst/>
                <a:latin typeface="Nirmala UI" panose="020B0502040204020203" pitchFamily="34" charset="0"/>
                <a:ea typeface="Times New Roman" panose="02020603050405020304" pitchFamily="18" charset="0"/>
              </a:rPr>
              <a:t>।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kern="0" cap="small" dirty="0">
              <a:effectLst/>
              <a:latin typeface="Nirmala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অনুপাতঃ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স্থিতিস্থাপক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সীমার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মধ্যে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বস্তুর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পার্শ্ব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ও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দৈর্ঘ্য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বিকৃতির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একটি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ধ্রুব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সংখ্যা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 </a:t>
            </a:r>
            <a:r>
              <a:rPr lang="en-US" sz="2000" b="1" kern="0" cap="small" dirty="0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এ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ধ্রুব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সংখ্যাকে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বস্তুর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উপাদানের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cap="small" dirty="0" err="1">
                <a:effectLst/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বলে</a:t>
            </a:r>
            <a:r>
              <a:rPr lang="en-US" sz="2000" b="1" kern="0" cap="small" dirty="0">
                <a:effectLst/>
                <a:latin typeface="Poppins" panose="000005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US" sz="2000" b="1" kern="100" cap="sm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পয়সনের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অনুপাত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=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পার্শ্ব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দৈর্ঘ্য</a:t>
            </a:r>
            <a:r>
              <a:rPr lang="en-US" sz="2000" b="1" kern="100" cap="small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kern="100" cap="small" dirty="0" err="1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বিকৃতি</a:t>
            </a:r>
            <a:r>
              <a:rPr lang="en-US" sz="2000" b="1" kern="100" cap="small" dirty="0">
                <a:effectLst/>
                <a:latin typeface="Nirmala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। </a:t>
            </a:r>
            <a:endParaRPr lang="en-US" sz="2000" b="1" kern="100" cap="smal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4677185-8255-FC6C-1E50-5A322AACB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532" y="405384"/>
            <a:ext cx="5341547" cy="35600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01B5A57-B249-5F2C-68C5-D60507D76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317" y="4197096"/>
            <a:ext cx="2511975" cy="200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8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7ED58-D148-4576-A94C-9E93531B1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536448"/>
            <a:ext cx="8973311" cy="597408"/>
          </a:xfrm>
        </p:spPr>
        <p:txBody>
          <a:bodyPr/>
          <a:lstStyle/>
          <a:p>
            <a:r>
              <a:rPr lang="en-US" dirty="0" err="1"/>
              <a:t>চিত্রে</a:t>
            </a:r>
            <a:r>
              <a:rPr lang="en-US" dirty="0"/>
              <a:t> </a:t>
            </a:r>
            <a:r>
              <a:rPr lang="en-US" dirty="0" err="1"/>
              <a:t>প্রদর্শিত</a:t>
            </a:r>
            <a:r>
              <a:rPr lang="en-US" dirty="0"/>
              <a:t> </a:t>
            </a:r>
            <a:r>
              <a:rPr lang="en-US" dirty="0" err="1"/>
              <a:t>স্টীল</a:t>
            </a:r>
            <a:r>
              <a:rPr lang="en-US" dirty="0"/>
              <a:t> </a:t>
            </a:r>
            <a:r>
              <a:rPr lang="en-US" dirty="0" err="1"/>
              <a:t>বারের</a:t>
            </a:r>
            <a:r>
              <a:rPr lang="en-US" dirty="0"/>
              <a:t> </a:t>
            </a:r>
            <a:r>
              <a:rPr lang="en-US" dirty="0" err="1"/>
              <a:t>দৈর্ঘ্য</a:t>
            </a:r>
            <a:r>
              <a:rPr lang="en-US" dirty="0"/>
              <a:t> </a:t>
            </a:r>
            <a:r>
              <a:rPr lang="en-US" dirty="0" err="1"/>
              <a:t>প্রসারণের</a:t>
            </a:r>
            <a:r>
              <a:rPr lang="en-US" dirty="0"/>
              <a:t> </a:t>
            </a:r>
            <a:r>
              <a:rPr lang="en-US" dirty="0" err="1"/>
              <a:t>পরিমাণ</a:t>
            </a:r>
            <a:r>
              <a:rPr lang="en-US" dirty="0"/>
              <a:t> </a:t>
            </a:r>
            <a:r>
              <a:rPr lang="en-US" dirty="0" err="1"/>
              <a:t>বের</a:t>
            </a:r>
            <a:r>
              <a:rPr lang="en-US" dirty="0"/>
              <a:t> </a:t>
            </a:r>
            <a:r>
              <a:rPr lang="en-US" dirty="0" err="1"/>
              <a:t>কর</a:t>
            </a:r>
            <a:r>
              <a:rPr lang="en-US" dirty="0"/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64D301B-4361-9A5F-73E3-58C484B2A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" y="1133856"/>
            <a:ext cx="11875008" cy="572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8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2D388CA6-505A-C926-FF62-DFF55E7D817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73736" y="100584"/>
                <a:ext cx="6164653" cy="13716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প্রমাণ </a:t>
                </a:r>
                <a:r>
                  <a:rPr lang="en-US" dirty="0" err="1"/>
                  <a:t>কর</a:t>
                </a:r>
                <a:r>
                  <a:rPr lang="en-US" dirty="0"/>
                  <a:t> </a:t>
                </a:r>
                <a:r>
                  <a:rPr lang="en-US" dirty="0" err="1"/>
                  <a:t>যে</a:t>
                </a:r>
                <a:r>
                  <a:rPr lang="en-US" dirty="0"/>
                  <a:t>, </a:t>
                </a:r>
                <a:r>
                  <a:rPr lang="en-US" sz="4000" kern="0" cap="small" dirty="0">
                    <a:solidFill>
                      <a:schemeClr val="tx1"/>
                    </a:solidFill>
                    <a:effectLst/>
                    <a:latin typeface="Segoe UI Historic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  <m:t>𝑠𝑒</m:t>
                            </m:r>
                          </m:e>
                          <m:sup>
                            <m:r>
                              <a:rPr lang="en-US" sz="4000" i="1" kern="0" cap="small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Segoe UI Historic" panose="020B0502040204020203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2</m:t>
                        </m:r>
                        <m:r>
                          <a:rPr lang="en-US" sz="4000" i="1" kern="0" cap="small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Segoe UI Historic" panose="020B0502040204020203" pitchFamily="34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sz="1800" kern="100" cap="small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en-US" sz="1800" kern="100" cap="small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2D388CA6-505A-C926-FF62-DFF55E7D81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3736" y="100584"/>
                <a:ext cx="6164653" cy="1371600"/>
              </a:xfrm>
              <a:blipFill>
                <a:blip r:embed="rId2"/>
                <a:stretch>
                  <a:fillRect l="-1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4F0A33F-C0C6-09E0-99F4-33736A596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1" y="1056680"/>
            <a:ext cx="9838944" cy="54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2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778BD16-1A48-692B-B602-A80582EF30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156237" y="1755266"/>
            <a:ext cx="4813853" cy="360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67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03D9DEB-43CF-2606-B5E5-0B5C37BFCC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012376" y="972121"/>
            <a:ext cx="4949000" cy="46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276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60</TotalTime>
  <Words>150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Google Sans</vt:lpstr>
      <vt:lpstr>Nirmala UI</vt:lpstr>
      <vt:lpstr>Poppins</vt:lpstr>
      <vt:lpstr>Segoe UI</vt:lpstr>
      <vt:lpstr>Segoe UI Historic</vt:lpstr>
      <vt:lpstr>Times New Roman</vt:lpstr>
      <vt:lpstr>Vrinda</vt:lpstr>
      <vt:lpstr>Celestial</vt:lpstr>
      <vt:lpstr>বিষয়ঃস্ট্রাকচারাল মেকানিক্স(২৬৪৩২)</vt:lpstr>
      <vt:lpstr>পীড়ন-বিকৃতির সংজ্ঞাঃ</vt:lpstr>
      <vt:lpstr>পীড়ন-বিকৃতির প্রকারভেদঃ </vt:lpstr>
      <vt:lpstr>পীড়ন বিকৃতির ডায়াগ্রামঃ</vt:lpstr>
      <vt:lpstr>হুকের সূত্র ও পয়সনের অনুপাতঃ</vt:lpstr>
      <vt:lpstr>চিত্রে প্রদর্শিত স্টীল বারের দৈর্ঘ্য প্রসারণের পরিমাণ বের কর?</vt:lpstr>
      <vt:lpstr>প্রমাণ কর যে, R=(〖se〗^2 V)/2E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বিষয়ঃস্ট্রাকচারাল মেকানিক্স(২৬৪৩২)</dc:title>
  <dc:creator>dulalmiah2098@gmail.com</dc:creator>
  <cp:lastModifiedBy>Md Anowar Hossain</cp:lastModifiedBy>
  <cp:revision>4</cp:revision>
  <dcterms:created xsi:type="dcterms:W3CDTF">2023-10-11T18:35:03Z</dcterms:created>
  <dcterms:modified xsi:type="dcterms:W3CDTF">2023-11-08T10:02:13Z</dcterms:modified>
</cp:coreProperties>
</file>