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62" r:id="rId3"/>
    <p:sldId id="264" r:id="rId4"/>
    <p:sldId id="265" r:id="rId5"/>
    <p:sldId id="31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A9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63" autoAdjust="0"/>
  </p:normalViewPr>
  <p:slideViewPr>
    <p:cSldViewPr>
      <p:cViewPr varScale="1">
        <p:scale>
          <a:sx n="64" d="100"/>
          <a:sy n="64" d="100"/>
        </p:scale>
        <p:origin x="-1340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0C9E51-0244-4811-BD64-A40AC7E2D9CD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43000"/>
            <a:ext cx="6934200" cy="3810000"/>
          </a:xfrm>
        </p:spPr>
        <p:txBody>
          <a:bodyPr>
            <a:normAutofit/>
          </a:bodyPr>
          <a:lstStyle/>
          <a:p>
            <a:pPr algn="l"/>
            <a:r>
              <a:rPr lang="en-US" sz="4400" b="1" dirty="0">
                <a:latin typeface="SutonnyMJ" pitchFamily="2" charset="0"/>
                <a:cs typeface="SutonnyMJ" pitchFamily="2" charset="0"/>
              </a:rPr>
              <a:t>w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elq t 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A¨vWfvÝW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mv‡f©wqs-2</a:t>
            </a:r>
            <a:br>
              <a:rPr lang="en-US" sz="4400" b="1" dirty="0" smtClean="0">
                <a:latin typeface="SutonnyMJ" pitchFamily="2" charset="0"/>
                <a:cs typeface="SutonnyMJ" pitchFamily="2" charset="0"/>
              </a:rPr>
            </a:b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welq †KvW t 67862  ce© t6ô ce</a:t>
            </a:r>
            <a:r>
              <a:rPr lang="en-US" sz="4900" b="1" dirty="0" smtClean="0">
                <a:latin typeface="SutonnyMJ" pitchFamily="2" charset="0"/>
                <a:cs typeface="SutonnyMJ" pitchFamily="2" charset="0"/>
              </a:rPr>
              <a:t>©</a:t>
            </a:r>
            <a:r>
              <a:rPr lang="en-US" sz="5300" b="1" dirty="0" smtClean="0">
                <a:latin typeface="SutonnyMJ" pitchFamily="2" charset="0"/>
                <a:cs typeface="SutonnyMJ" pitchFamily="2" charset="0"/>
              </a:rPr>
              <a:t>	</a:t>
            </a:r>
            <a:r>
              <a:rPr lang="en-US" sz="53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5300" dirty="0" smtClean="0">
                <a:latin typeface="SutonnyMJ" pitchFamily="2" charset="0"/>
                <a:cs typeface="SutonnyMJ" pitchFamily="2" charset="0"/>
              </a:rPr>
            </a:br>
            <a:r>
              <a:rPr lang="en-US" sz="24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‡gvt</a:t>
            </a:r>
            <a:r>
              <a:rPr lang="en-US" sz="2400" b="1" dirty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†gveviK</a:t>
            </a:r>
            <a:r>
              <a:rPr lang="en-US" sz="2400" b="1" dirty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†nv‡mb</a:t>
            </a:r>
            <a:br>
              <a:rPr lang="en-US" sz="24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Aa¨ÿ</a:t>
            </a:r>
            <a:br>
              <a:rPr lang="en-US" sz="24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evsjv‡`k mv‡f© Bbw÷wUDU,</a:t>
            </a:r>
            <a:br>
              <a:rPr lang="en-US" sz="24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ivggvjv,Kzwgjøv|</a:t>
            </a:r>
            <a:endParaRPr lang="en-US" sz="2400" dirty="0">
              <a:solidFill>
                <a:srgbClr val="FFFF00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6" name="Picture 2" descr="C:\Program Files\Microsoft Office\MEDIA\CAGCAT10\j028190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4953000"/>
            <a:ext cx="1825142" cy="17254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4348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81000" y="1315015"/>
            <a:ext cx="8305800" cy="80021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FF0000"/>
                </a:solidFill>
                <a:latin typeface="SutonnyMJ" pitchFamily="2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‡UvUvj </a:t>
            </a:r>
            <a:r>
              <a:rPr lang="en-US" sz="32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†÷k‡bi mvnv‡h¨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 iv¯Ív / b`x / cyKy‡ii PIov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wbY©q</a:t>
            </a:r>
            <a:r>
              <a:rPr lang="en-US" sz="3200" b="1" dirty="0">
                <a:solidFill>
                  <a:srgbClr val="00B05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: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SutonnyMJ" pitchFamily="2" charset="0"/>
              <a:ea typeface="Calibri" pitchFamily="34" charset="0"/>
              <a:cs typeface="SutonnyMJ" pitchFamily="2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81000" y="2849217"/>
            <a:ext cx="8382000" cy="2923877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mswÿß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weeiYx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t-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SutonnyMJ" pitchFamily="2" charset="0"/>
              <a:ea typeface="Calibri" pitchFamily="34" charset="0"/>
              <a:cs typeface="SutonnyMJ" pitchFamily="2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70C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‡</a:t>
            </a:r>
            <a:r>
              <a:rPr lang="en-US" sz="3200" b="1" dirty="0" err="1" smtClean="0">
                <a:solidFill>
                  <a:srgbClr val="0070C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UvUvj</a:t>
            </a:r>
            <a:r>
              <a:rPr lang="en-US" sz="3200" b="1" dirty="0" smtClean="0">
                <a:solidFill>
                  <a:srgbClr val="0070C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32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†÷</a:t>
            </a:r>
            <a:r>
              <a:rPr lang="en-US" sz="32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k‡bi</a:t>
            </a:r>
            <a:r>
              <a:rPr lang="en-US" sz="32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mvnv‡h</a:t>
            </a:r>
            <a:r>
              <a:rPr lang="en-US" sz="32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¨</a:t>
            </a:r>
            <a:r>
              <a:rPr lang="en-US" sz="3200" b="1" dirty="0" smtClean="0">
                <a:solidFill>
                  <a:srgbClr val="0070C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mn‡RB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†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Kvb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iv¯Ív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/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b`x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/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cyKyi‡ii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PIov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†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ei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Kiv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hvq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|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Z‡e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G¸‡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jvi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PIov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†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ei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Kivi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Rb</a:t>
            </a:r>
            <a:r>
              <a:rPr lang="en-US" sz="32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¨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hš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¿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mivmwi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iv¯Ívi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wKbviv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ev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b`xi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Zx‡i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ev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cyKz‡i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emv‡bv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bv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†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M‡j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GKUz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`~‡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emv‡Z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n‡e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|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69632" y="990600"/>
            <a:ext cx="7712368" cy="433965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Kv‡Ri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avivt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-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SutonnyMJ" pitchFamily="2" charset="0"/>
              <a:cs typeface="SutonnyMJ" pitchFamily="2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g‡b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Kwi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SutonnyMJ" pitchFamily="2" charset="0"/>
              </a:rPr>
              <a:t>A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SutonnyMJ" pitchFamily="2" charset="0"/>
              </a:rPr>
              <a:t> B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b`x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/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cyKyi‡ii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`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yB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cv‡k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¦ `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yB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we›`y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| 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chemeClr val="tx1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‡</a:t>
            </a:r>
            <a:r>
              <a:rPr lang="en-US" sz="2400" b="1" dirty="0" err="1" smtClean="0">
                <a:solidFill>
                  <a:schemeClr val="tx1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UvUvj</a:t>
            </a:r>
            <a:r>
              <a:rPr lang="en-US" sz="2400" b="1" dirty="0" smtClean="0">
                <a:solidFill>
                  <a:schemeClr val="tx1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†÷</a:t>
            </a:r>
            <a:r>
              <a:rPr lang="en-US" sz="24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k‡bi</a:t>
            </a:r>
            <a:r>
              <a:rPr lang="en-US" sz="24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mvnv‡h</a:t>
            </a:r>
            <a:r>
              <a:rPr lang="en-US" sz="24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¨</a:t>
            </a:r>
            <a:r>
              <a:rPr lang="en-US" sz="2400" b="1" dirty="0" smtClean="0">
                <a:solidFill>
                  <a:schemeClr val="tx1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SutonnyMJ" pitchFamily="2" charset="0"/>
              </a:rPr>
              <a:t>AB </a:t>
            </a:r>
            <a:r>
              <a:rPr lang="en-US" sz="24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ˆ`N©¨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gvc‡Z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n‡e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|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utonnyMJ" pitchFamily="2" charset="0"/>
              <a:cs typeface="SutonnyMJ" pitchFamily="2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2.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b`x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/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cyKyi‡ii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cv‡o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SutonnyMJ" pitchFamily="2" charset="0"/>
              </a:rPr>
              <a:t> ‘A’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GKwU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we›`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SutonnyMJ" pitchFamily="2" charset="0"/>
              </a:rPr>
              <a:t> ‘c’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†Z </a:t>
            </a:r>
            <a:r>
              <a:rPr lang="en-US" sz="2400" b="1" dirty="0" smtClean="0">
                <a:solidFill>
                  <a:schemeClr val="tx1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‡</a:t>
            </a:r>
            <a:r>
              <a:rPr lang="en-US" sz="2400" b="1" dirty="0" err="1" smtClean="0">
                <a:solidFill>
                  <a:schemeClr val="tx1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UvUvj</a:t>
            </a:r>
            <a:r>
              <a:rPr lang="en-US" sz="2400" b="1" dirty="0" smtClean="0">
                <a:solidFill>
                  <a:schemeClr val="tx1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†÷kb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hš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¿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ewm‡q</a:t>
            </a:r>
            <a:endParaRPr lang="en-US" sz="2400" dirty="0" smtClean="0">
              <a:solidFill>
                <a:schemeClr val="tx1"/>
              </a:solidFill>
              <a:latin typeface="SutonnyMJ" pitchFamily="2" charset="0"/>
              <a:ea typeface="Calibri" pitchFamily="34" charset="0"/>
              <a:cs typeface="SutonnyMJ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h_vh_fv‡e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†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m›Uvwis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I †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j‡fwjs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KvR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m¤úbœ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Ki‡Z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n‡e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|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utonnyMJ" pitchFamily="2" charset="0"/>
              <a:cs typeface="SutonnyMJ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3.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h‡š¿i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cvIqvi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Ab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K‡i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SutonnyMJ" pitchFamily="2" charset="0"/>
              </a:rPr>
              <a:t>, ‘A’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we›`y‡Z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Uv‡M©U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ewm‡q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hš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¿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ZvK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Ki‡Z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n‡e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|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Ges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SutonnyMJ" pitchFamily="2" charset="0"/>
              </a:rPr>
              <a:t>Page-1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n‡Z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SutonnyMJ" pitchFamily="2" charset="0"/>
              </a:rPr>
              <a:t>[DIST]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†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cÖm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Ki‡Z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n‡e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|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wWm‡cø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cwigvc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gvcK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…Z `~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iZ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SutonnyMJ" pitchFamily="2" charset="0"/>
              </a:rPr>
              <a:t>(AC)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†`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Lv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hv‡e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|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SutonnyMJ" pitchFamily="2" charset="0"/>
              </a:rPr>
              <a:t>[STOP]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†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cÖm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K‡i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cwigvc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eÜ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Ki‡Z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n‡e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|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utonnyMJ" pitchFamily="2" charset="0"/>
              <a:cs typeface="SutonnyMJ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4.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GLb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b`x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 /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cyKz‡ii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Aci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cvo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SutonnyMJ" pitchFamily="2" charset="0"/>
              </a:rPr>
              <a:t> ‘B’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†Z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Uv‡M©U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¯’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vcb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Ki‡Z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n‡e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|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Ges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h‡š¿i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Z„Zxq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cvZv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n‡Z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SutonnyMJ" pitchFamily="2" charset="0"/>
              </a:rPr>
              <a:t>(MLM)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‡K †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cÖm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Ki‡Z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n‡e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|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utonnyMJ" pitchFamily="2" charset="0"/>
              <a:cs typeface="SutonnyMJ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5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SutonnyMJ" pitchFamily="2" charset="0"/>
              </a:rPr>
              <a:t>. [MLM]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‡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cÖm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Kivi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mv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‡_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mv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‡_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SutonnyMJ" pitchFamily="2" charset="0"/>
              </a:rPr>
              <a:t>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†_‡K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SutonnyMJ" pitchFamily="2" charset="0"/>
              </a:rPr>
              <a:t>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ch©šÍ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`~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iZ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¡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wb¤œiæc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cÖ`k©b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n‡e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|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rot="5400000">
            <a:off x="2247900" y="2400301"/>
            <a:ext cx="35814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 rot="5400000">
            <a:off x="38894" y="2399507"/>
            <a:ext cx="35814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600200" y="838201"/>
            <a:ext cx="10668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3124200" y="838201"/>
            <a:ext cx="10668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600200" y="4038601"/>
            <a:ext cx="10668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124200" y="4038601"/>
            <a:ext cx="10668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 flipH="1" flipV="1">
            <a:off x="2628900" y="723901"/>
            <a:ext cx="152400" cy="76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V="1">
            <a:off x="2628900" y="800101"/>
            <a:ext cx="304800" cy="76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 flipH="1" flipV="1">
            <a:off x="2742406" y="685801"/>
            <a:ext cx="381794" cy="22939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V="1">
            <a:off x="2971800" y="685801"/>
            <a:ext cx="228600" cy="76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 flipH="1" flipV="1">
            <a:off x="2629694" y="3924301"/>
            <a:ext cx="152400" cy="76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6200000" flipV="1">
            <a:off x="2629694" y="4000501"/>
            <a:ext cx="304800" cy="76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 flipH="1" flipV="1">
            <a:off x="2743200" y="3886201"/>
            <a:ext cx="381794" cy="22939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6200000" flipV="1">
            <a:off x="2972594" y="3886201"/>
            <a:ext cx="228600" cy="76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600200" y="1752601"/>
            <a:ext cx="2819400" cy="158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752600" y="1676401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038600" y="1676401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371600" y="3048001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cxnSp>
        <p:nvCxnSpPr>
          <p:cNvPr id="20" name="Straight Connector 19"/>
          <p:cNvCxnSpPr>
            <a:stCxn id="17" idx="3"/>
            <a:endCxn id="19" idx="7"/>
          </p:cNvCxnSpPr>
          <p:nvPr/>
        </p:nvCxnSpPr>
        <p:spPr>
          <a:xfrm rot="5400000">
            <a:off x="941341" y="2236742"/>
            <a:ext cx="1317718" cy="32711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8" idx="5"/>
            <a:endCxn id="19" idx="5"/>
          </p:cNvCxnSpPr>
          <p:nvPr/>
        </p:nvCxnSpPr>
        <p:spPr>
          <a:xfrm rot="5400000">
            <a:off x="2084341" y="1093742"/>
            <a:ext cx="1371600" cy="2667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447800" y="1371601"/>
            <a:ext cx="381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143000" y="2743201"/>
            <a:ext cx="381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038600" y="1371601"/>
            <a:ext cx="381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1922229" y="762001"/>
            <a:ext cx="287571" cy="3429000"/>
          </a:xfrm>
          <a:custGeom>
            <a:avLst/>
            <a:gdLst>
              <a:gd name="connsiteX0" fmla="*/ 135172 w 287571"/>
              <a:gd name="connsiteY0" fmla="*/ 0 h 3228230"/>
              <a:gd name="connsiteX1" fmla="*/ 23854 w 287571"/>
              <a:gd name="connsiteY1" fmla="*/ 333955 h 3228230"/>
              <a:gd name="connsiteX2" fmla="*/ 278295 w 287571"/>
              <a:gd name="connsiteY2" fmla="*/ 524786 h 3228230"/>
              <a:gd name="connsiteX3" fmla="*/ 79513 w 287571"/>
              <a:gd name="connsiteY3" fmla="*/ 874643 h 3228230"/>
              <a:gd name="connsiteX4" fmla="*/ 198782 w 287571"/>
              <a:gd name="connsiteY4" fmla="*/ 1081377 h 3228230"/>
              <a:gd name="connsiteX5" fmla="*/ 79513 w 287571"/>
              <a:gd name="connsiteY5" fmla="*/ 1447137 h 3228230"/>
              <a:gd name="connsiteX6" fmla="*/ 230588 w 287571"/>
              <a:gd name="connsiteY6" fmla="*/ 1892410 h 3228230"/>
              <a:gd name="connsiteX7" fmla="*/ 55659 w 287571"/>
              <a:gd name="connsiteY7" fmla="*/ 2099144 h 3228230"/>
              <a:gd name="connsiteX8" fmla="*/ 270344 w 287571"/>
              <a:gd name="connsiteY8" fmla="*/ 2592125 h 3228230"/>
              <a:gd name="connsiteX9" fmla="*/ 127221 w 287571"/>
              <a:gd name="connsiteY9" fmla="*/ 3228230 h 3228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87571" h="3228230">
                <a:moveTo>
                  <a:pt x="135172" y="0"/>
                </a:moveTo>
                <a:cubicBezTo>
                  <a:pt x="67586" y="123245"/>
                  <a:pt x="0" y="246491"/>
                  <a:pt x="23854" y="333955"/>
                </a:cubicBezTo>
                <a:cubicBezTo>
                  <a:pt x="47708" y="421419"/>
                  <a:pt x="269019" y="434671"/>
                  <a:pt x="278295" y="524786"/>
                </a:cubicBezTo>
                <a:cubicBezTo>
                  <a:pt x="287571" y="614901"/>
                  <a:pt x="92765" y="781878"/>
                  <a:pt x="79513" y="874643"/>
                </a:cubicBezTo>
                <a:cubicBezTo>
                  <a:pt x="66261" y="967408"/>
                  <a:pt x="198782" y="985961"/>
                  <a:pt x="198782" y="1081377"/>
                </a:cubicBezTo>
                <a:cubicBezTo>
                  <a:pt x="198782" y="1176793"/>
                  <a:pt x="74212" y="1311965"/>
                  <a:pt x="79513" y="1447137"/>
                </a:cubicBezTo>
                <a:cubicBezTo>
                  <a:pt x="84814" y="1582309"/>
                  <a:pt x="234564" y="1783742"/>
                  <a:pt x="230588" y="1892410"/>
                </a:cubicBezTo>
                <a:cubicBezTo>
                  <a:pt x="226612" y="2001078"/>
                  <a:pt x="49033" y="1982525"/>
                  <a:pt x="55659" y="2099144"/>
                </a:cubicBezTo>
                <a:cubicBezTo>
                  <a:pt x="62285" y="2215763"/>
                  <a:pt x="258417" y="2403944"/>
                  <a:pt x="270344" y="2592125"/>
                </a:cubicBezTo>
                <a:cubicBezTo>
                  <a:pt x="282271" y="2780306"/>
                  <a:pt x="153725" y="3124863"/>
                  <a:pt x="127221" y="322823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2286000" y="762001"/>
            <a:ext cx="287571" cy="3200400"/>
          </a:xfrm>
          <a:custGeom>
            <a:avLst/>
            <a:gdLst>
              <a:gd name="connsiteX0" fmla="*/ 135172 w 287571"/>
              <a:gd name="connsiteY0" fmla="*/ 0 h 3228230"/>
              <a:gd name="connsiteX1" fmla="*/ 23854 w 287571"/>
              <a:gd name="connsiteY1" fmla="*/ 333955 h 3228230"/>
              <a:gd name="connsiteX2" fmla="*/ 278295 w 287571"/>
              <a:gd name="connsiteY2" fmla="*/ 524786 h 3228230"/>
              <a:gd name="connsiteX3" fmla="*/ 79513 w 287571"/>
              <a:gd name="connsiteY3" fmla="*/ 874643 h 3228230"/>
              <a:gd name="connsiteX4" fmla="*/ 198782 w 287571"/>
              <a:gd name="connsiteY4" fmla="*/ 1081377 h 3228230"/>
              <a:gd name="connsiteX5" fmla="*/ 79513 w 287571"/>
              <a:gd name="connsiteY5" fmla="*/ 1447137 h 3228230"/>
              <a:gd name="connsiteX6" fmla="*/ 230588 w 287571"/>
              <a:gd name="connsiteY6" fmla="*/ 1892410 h 3228230"/>
              <a:gd name="connsiteX7" fmla="*/ 55659 w 287571"/>
              <a:gd name="connsiteY7" fmla="*/ 2099144 h 3228230"/>
              <a:gd name="connsiteX8" fmla="*/ 270344 w 287571"/>
              <a:gd name="connsiteY8" fmla="*/ 2592125 h 3228230"/>
              <a:gd name="connsiteX9" fmla="*/ 127221 w 287571"/>
              <a:gd name="connsiteY9" fmla="*/ 3228230 h 3228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87571" h="3228230">
                <a:moveTo>
                  <a:pt x="135172" y="0"/>
                </a:moveTo>
                <a:cubicBezTo>
                  <a:pt x="67586" y="123245"/>
                  <a:pt x="0" y="246491"/>
                  <a:pt x="23854" y="333955"/>
                </a:cubicBezTo>
                <a:cubicBezTo>
                  <a:pt x="47708" y="421419"/>
                  <a:pt x="269019" y="434671"/>
                  <a:pt x="278295" y="524786"/>
                </a:cubicBezTo>
                <a:cubicBezTo>
                  <a:pt x="287571" y="614901"/>
                  <a:pt x="92765" y="781878"/>
                  <a:pt x="79513" y="874643"/>
                </a:cubicBezTo>
                <a:cubicBezTo>
                  <a:pt x="66261" y="967408"/>
                  <a:pt x="198782" y="985961"/>
                  <a:pt x="198782" y="1081377"/>
                </a:cubicBezTo>
                <a:cubicBezTo>
                  <a:pt x="198782" y="1176793"/>
                  <a:pt x="74212" y="1311965"/>
                  <a:pt x="79513" y="1447137"/>
                </a:cubicBezTo>
                <a:cubicBezTo>
                  <a:pt x="84814" y="1582309"/>
                  <a:pt x="234564" y="1783742"/>
                  <a:pt x="230588" y="1892410"/>
                </a:cubicBezTo>
                <a:cubicBezTo>
                  <a:pt x="226612" y="2001078"/>
                  <a:pt x="49033" y="1982525"/>
                  <a:pt x="55659" y="2099144"/>
                </a:cubicBezTo>
                <a:cubicBezTo>
                  <a:pt x="62285" y="2215763"/>
                  <a:pt x="258417" y="2403944"/>
                  <a:pt x="270344" y="2592125"/>
                </a:cubicBezTo>
                <a:cubicBezTo>
                  <a:pt x="282271" y="2780306"/>
                  <a:pt x="153725" y="3124863"/>
                  <a:pt x="127221" y="322823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2590800" y="762001"/>
            <a:ext cx="287571" cy="3276600"/>
          </a:xfrm>
          <a:custGeom>
            <a:avLst/>
            <a:gdLst>
              <a:gd name="connsiteX0" fmla="*/ 135172 w 287571"/>
              <a:gd name="connsiteY0" fmla="*/ 0 h 3228230"/>
              <a:gd name="connsiteX1" fmla="*/ 23854 w 287571"/>
              <a:gd name="connsiteY1" fmla="*/ 333955 h 3228230"/>
              <a:gd name="connsiteX2" fmla="*/ 278295 w 287571"/>
              <a:gd name="connsiteY2" fmla="*/ 524786 h 3228230"/>
              <a:gd name="connsiteX3" fmla="*/ 79513 w 287571"/>
              <a:gd name="connsiteY3" fmla="*/ 874643 h 3228230"/>
              <a:gd name="connsiteX4" fmla="*/ 198782 w 287571"/>
              <a:gd name="connsiteY4" fmla="*/ 1081377 h 3228230"/>
              <a:gd name="connsiteX5" fmla="*/ 79513 w 287571"/>
              <a:gd name="connsiteY5" fmla="*/ 1447137 h 3228230"/>
              <a:gd name="connsiteX6" fmla="*/ 230588 w 287571"/>
              <a:gd name="connsiteY6" fmla="*/ 1892410 h 3228230"/>
              <a:gd name="connsiteX7" fmla="*/ 55659 w 287571"/>
              <a:gd name="connsiteY7" fmla="*/ 2099144 h 3228230"/>
              <a:gd name="connsiteX8" fmla="*/ 270344 w 287571"/>
              <a:gd name="connsiteY8" fmla="*/ 2592125 h 3228230"/>
              <a:gd name="connsiteX9" fmla="*/ 127221 w 287571"/>
              <a:gd name="connsiteY9" fmla="*/ 3228230 h 3228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87571" h="3228230">
                <a:moveTo>
                  <a:pt x="135172" y="0"/>
                </a:moveTo>
                <a:cubicBezTo>
                  <a:pt x="67586" y="123245"/>
                  <a:pt x="0" y="246491"/>
                  <a:pt x="23854" y="333955"/>
                </a:cubicBezTo>
                <a:cubicBezTo>
                  <a:pt x="47708" y="421419"/>
                  <a:pt x="269019" y="434671"/>
                  <a:pt x="278295" y="524786"/>
                </a:cubicBezTo>
                <a:cubicBezTo>
                  <a:pt x="287571" y="614901"/>
                  <a:pt x="92765" y="781878"/>
                  <a:pt x="79513" y="874643"/>
                </a:cubicBezTo>
                <a:cubicBezTo>
                  <a:pt x="66261" y="967408"/>
                  <a:pt x="198782" y="985961"/>
                  <a:pt x="198782" y="1081377"/>
                </a:cubicBezTo>
                <a:cubicBezTo>
                  <a:pt x="198782" y="1176793"/>
                  <a:pt x="74212" y="1311965"/>
                  <a:pt x="79513" y="1447137"/>
                </a:cubicBezTo>
                <a:cubicBezTo>
                  <a:pt x="84814" y="1582309"/>
                  <a:pt x="234564" y="1783742"/>
                  <a:pt x="230588" y="1892410"/>
                </a:cubicBezTo>
                <a:cubicBezTo>
                  <a:pt x="226612" y="2001078"/>
                  <a:pt x="49033" y="1982525"/>
                  <a:pt x="55659" y="2099144"/>
                </a:cubicBezTo>
                <a:cubicBezTo>
                  <a:pt x="62285" y="2215763"/>
                  <a:pt x="258417" y="2403944"/>
                  <a:pt x="270344" y="2592125"/>
                </a:cubicBezTo>
                <a:cubicBezTo>
                  <a:pt x="282271" y="2780306"/>
                  <a:pt x="153725" y="3124863"/>
                  <a:pt x="127221" y="322823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2833255" y="429490"/>
            <a:ext cx="287571" cy="3886200"/>
          </a:xfrm>
          <a:custGeom>
            <a:avLst/>
            <a:gdLst>
              <a:gd name="connsiteX0" fmla="*/ 135172 w 287571"/>
              <a:gd name="connsiteY0" fmla="*/ 0 h 3228230"/>
              <a:gd name="connsiteX1" fmla="*/ 23854 w 287571"/>
              <a:gd name="connsiteY1" fmla="*/ 333955 h 3228230"/>
              <a:gd name="connsiteX2" fmla="*/ 278295 w 287571"/>
              <a:gd name="connsiteY2" fmla="*/ 524786 h 3228230"/>
              <a:gd name="connsiteX3" fmla="*/ 79513 w 287571"/>
              <a:gd name="connsiteY3" fmla="*/ 874643 h 3228230"/>
              <a:gd name="connsiteX4" fmla="*/ 198782 w 287571"/>
              <a:gd name="connsiteY4" fmla="*/ 1081377 h 3228230"/>
              <a:gd name="connsiteX5" fmla="*/ 79513 w 287571"/>
              <a:gd name="connsiteY5" fmla="*/ 1447137 h 3228230"/>
              <a:gd name="connsiteX6" fmla="*/ 230588 w 287571"/>
              <a:gd name="connsiteY6" fmla="*/ 1892410 h 3228230"/>
              <a:gd name="connsiteX7" fmla="*/ 55659 w 287571"/>
              <a:gd name="connsiteY7" fmla="*/ 2099144 h 3228230"/>
              <a:gd name="connsiteX8" fmla="*/ 270344 w 287571"/>
              <a:gd name="connsiteY8" fmla="*/ 2592125 h 3228230"/>
              <a:gd name="connsiteX9" fmla="*/ 127221 w 287571"/>
              <a:gd name="connsiteY9" fmla="*/ 3228230 h 3228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87571" h="3228230">
                <a:moveTo>
                  <a:pt x="135172" y="0"/>
                </a:moveTo>
                <a:cubicBezTo>
                  <a:pt x="67586" y="123245"/>
                  <a:pt x="0" y="246491"/>
                  <a:pt x="23854" y="333955"/>
                </a:cubicBezTo>
                <a:cubicBezTo>
                  <a:pt x="47708" y="421419"/>
                  <a:pt x="269019" y="434671"/>
                  <a:pt x="278295" y="524786"/>
                </a:cubicBezTo>
                <a:cubicBezTo>
                  <a:pt x="287571" y="614901"/>
                  <a:pt x="92765" y="781878"/>
                  <a:pt x="79513" y="874643"/>
                </a:cubicBezTo>
                <a:cubicBezTo>
                  <a:pt x="66261" y="967408"/>
                  <a:pt x="198782" y="985961"/>
                  <a:pt x="198782" y="1081377"/>
                </a:cubicBezTo>
                <a:cubicBezTo>
                  <a:pt x="198782" y="1176793"/>
                  <a:pt x="74212" y="1311965"/>
                  <a:pt x="79513" y="1447137"/>
                </a:cubicBezTo>
                <a:cubicBezTo>
                  <a:pt x="84814" y="1582309"/>
                  <a:pt x="234564" y="1783742"/>
                  <a:pt x="230588" y="1892410"/>
                </a:cubicBezTo>
                <a:cubicBezTo>
                  <a:pt x="226612" y="2001078"/>
                  <a:pt x="49033" y="1982525"/>
                  <a:pt x="55659" y="2099144"/>
                </a:cubicBezTo>
                <a:cubicBezTo>
                  <a:pt x="62285" y="2215763"/>
                  <a:pt x="258417" y="2403944"/>
                  <a:pt x="270344" y="2592125"/>
                </a:cubicBezTo>
                <a:cubicBezTo>
                  <a:pt x="282271" y="2780306"/>
                  <a:pt x="153725" y="3124863"/>
                  <a:pt x="127221" y="322823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3200400" y="914401"/>
            <a:ext cx="287571" cy="3048000"/>
          </a:xfrm>
          <a:custGeom>
            <a:avLst/>
            <a:gdLst>
              <a:gd name="connsiteX0" fmla="*/ 135172 w 287571"/>
              <a:gd name="connsiteY0" fmla="*/ 0 h 3228230"/>
              <a:gd name="connsiteX1" fmla="*/ 23854 w 287571"/>
              <a:gd name="connsiteY1" fmla="*/ 333955 h 3228230"/>
              <a:gd name="connsiteX2" fmla="*/ 278295 w 287571"/>
              <a:gd name="connsiteY2" fmla="*/ 524786 h 3228230"/>
              <a:gd name="connsiteX3" fmla="*/ 79513 w 287571"/>
              <a:gd name="connsiteY3" fmla="*/ 874643 h 3228230"/>
              <a:gd name="connsiteX4" fmla="*/ 198782 w 287571"/>
              <a:gd name="connsiteY4" fmla="*/ 1081377 h 3228230"/>
              <a:gd name="connsiteX5" fmla="*/ 79513 w 287571"/>
              <a:gd name="connsiteY5" fmla="*/ 1447137 h 3228230"/>
              <a:gd name="connsiteX6" fmla="*/ 230588 w 287571"/>
              <a:gd name="connsiteY6" fmla="*/ 1892410 h 3228230"/>
              <a:gd name="connsiteX7" fmla="*/ 55659 w 287571"/>
              <a:gd name="connsiteY7" fmla="*/ 2099144 h 3228230"/>
              <a:gd name="connsiteX8" fmla="*/ 270344 w 287571"/>
              <a:gd name="connsiteY8" fmla="*/ 2592125 h 3228230"/>
              <a:gd name="connsiteX9" fmla="*/ 127221 w 287571"/>
              <a:gd name="connsiteY9" fmla="*/ 3228230 h 3228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87571" h="3228230">
                <a:moveTo>
                  <a:pt x="135172" y="0"/>
                </a:moveTo>
                <a:cubicBezTo>
                  <a:pt x="67586" y="123245"/>
                  <a:pt x="0" y="246491"/>
                  <a:pt x="23854" y="333955"/>
                </a:cubicBezTo>
                <a:cubicBezTo>
                  <a:pt x="47708" y="421419"/>
                  <a:pt x="269019" y="434671"/>
                  <a:pt x="278295" y="524786"/>
                </a:cubicBezTo>
                <a:cubicBezTo>
                  <a:pt x="287571" y="614901"/>
                  <a:pt x="92765" y="781878"/>
                  <a:pt x="79513" y="874643"/>
                </a:cubicBezTo>
                <a:cubicBezTo>
                  <a:pt x="66261" y="967408"/>
                  <a:pt x="198782" y="985961"/>
                  <a:pt x="198782" y="1081377"/>
                </a:cubicBezTo>
                <a:cubicBezTo>
                  <a:pt x="198782" y="1176793"/>
                  <a:pt x="74212" y="1311965"/>
                  <a:pt x="79513" y="1447137"/>
                </a:cubicBezTo>
                <a:cubicBezTo>
                  <a:pt x="84814" y="1582309"/>
                  <a:pt x="234564" y="1783742"/>
                  <a:pt x="230588" y="1892410"/>
                </a:cubicBezTo>
                <a:cubicBezTo>
                  <a:pt x="226612" y="2001078"/>
                  <a:pt x="49033" y="1982525"/>
                  <a:pt x="55659" y="2099144"/>
                </a:cubicBezTo>
                <a:cubicBezTo>
                  <a:pt x="62285" y="2215763"/>
                  <a:pt x="258417" y="2403944"/>
                  <a:pt x="270344" y="2592125"/>
                </a:cubicBezTo>
                <a:cubicBezTo>
                  <a:pt x="282271" y="2780306"/>
                  <a:pt x="153725" y="3124863"/>
                  <a:pt x="127221" y="322823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3581400" y="838201"/>
            <a:ext cx="287571" cy="3200400"/>
          </a:xfrm>
          <a:custGeom>
            <a:avLst/>
            <a:gdLst>
              <a:gd name="connsiteX0" fmla="*/ 135172 w 287571"/>
              <a:gd name="connsiteY0" fmla="*/ 0 h 3228230"/>
              <a:gd name="connsiteX1" fmla="*/ 23854 w 287571"/>
              <a:gd name="connsiteY1" fmla="*/ 333955 h 3228230"/>
              <a:gd name="connsiteX2" fmla="*/ 278295 w 287571"/>
              <a:gd name="connsiteY2" fmla="*/ 524786 h 3228230"/>
              <a:gd name="connsiteX3" fmla="*/ 79513 w 287571"/>
              <a:gd name="connsiteY3" fmla="*/ 874643 h 3228230"/>
              <a:gd name="connsiteX4" fmla="*/ 198782 w 287571"/>
              <a:gd name="connsiteY4" fmla="*/ 1081377 h 3228230"/>
              <a:gd name="connsiteX5" fmla="*/ 79513 w 287571"/>
              <a:gd name="connsiteY5" fmla="*/ 1447137 h 3228230"/>
              <a:gd name="connsiteX6" fmla="*/ 230588 w 287571"/>
              <a:gd name="connsiteY6" fmla="*/ 1892410 h 3228230"/>
              <a:gd name="connsiteX7" fmla="*/ 55659 w 287571"/>
              <a:gd name="connsiteY7" fmla="*/ 2099144 h 3228230"/>
              <a:gd name="connsiteX8" fmla="*/ 270344 w 287571"/>
              <a:gd name="connsiteY8" fmla="*/ 2592125 h 3228230"/>
              <a:gd name="connsiteX9" fmla="*/ 127221 w 287571"/>
              <a:gd name="connsiteY9" fmla="*/ 3228230 h 3228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87571" h="3228230">
                <a:moveTo>
                  <a:pt x="135172" y="0"/>
                </a:moveTo>
                <a:cubicBezTo>
                  <a:pt x="67586" y="123245"/>
                  <a:pt x="0" y="246491"/>
                  <a:pt x="23854" y="333955"/>
                </a:cubicBezTo>
                <a:cubicBezTo>
                  <a:pt x="47708" y="421419"/>
                  <a:pt x="269019" y="434671"/>
                  <a:pt x="278295" y="524786"/>
                </a:cubicBezTo>
                <a:cubicBezTo>
                  <a:pt x="287571" y="614901"/>
                  <a:pt x="92765" y="781878"/>
                  <a:pt x="79513" y="874643"/>
                </a:cubicBezTo>
                <a:cubicBezTo>
                  <a:pt x="66261" y="967408"/>
                  <a:pt x="198782" y="985961"/>
                  <a:pt x="198782" y="1081377"/>
                </a:cubicBezTo>
                <a:cubicBezTo>
                  <a:pt x="198782" y="1176793"/>
                  <a:pt x="74212" y="1311965"/>
                  <a:pt x="79513" y="1447137"/>
                </a:cubicBezTo>
                <a:cubicBezTo>
                  <a:pt x="84814" y="1582309"/>
                  <a:pt x="234564" y="1783742"/>
                  <a:pt x="230588" y="1892410"/>
                </a:cubicBezTo>
                <a:cubicBezTo>
                  <a:pt x="226612" y="2001078"/>
                  <a:pt x="49033" y="1982525"/>
                  <a:pt x="55659" y="2099144"/>
                </a:cubicBezTo>
                <a:cubicBezTo>
                  <a:pt x="62285" y="2215763"/>
                  <a:pt x="258417" y="2403944"/>
                  <a:pt x="270344" y="2592125"/>
                </a:cubicBezTo>
                <a:cubicBezTo>
                  <a:pt x="282271" y="2780306"/>
                  <a:pt x="153725" y="3124863"/>
                  <a:pt x="127221" y="322823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381000" y="4267200"/>
            <a:ext cx="7824578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ea typeface="Calibri" pitchFamily="34" charset="0"/>
                <a:cs typeface="SutonnyMJ" pitchFamily="2" charset="0"/>
              </a:rPr>
              <a:t>S =  A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‡_‡K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ea typeface="Calibri" pitchFamily="34" charset="0"/>
                <a:cs typeface="SutonnyMJ" pitchFamily="2" charset="0"/>
              </a:rPr>
              <a:t>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ch©šÍ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Xvj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`~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iZ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¡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SutonnyMJ" pitchFamily="2" charset="0"/>
              <a:cs typeface="SutonnyMJ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ea typeface="Calibri" pitchFamily="34" charset="0"/>
                <a:cs typeface="SutonnyMJ" pitchFamily="2" charset="0"/>
              </a:rPr>
              <a:t> H =  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‡_‡K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ea typeface="Calibri" pitchFamily="34" charset="0"/>
                <a:cs typeface="SutonnyMJ" pitchFamily="2" charset="0"/>
              </a:rPr>
              <a:t>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ch©šÍ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Abyf~wgK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`~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iZ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¡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SutonnyMJ" pitchFamily="2" charset="0"/>
              <a:cs typeface="SutonnyMJ" pitchFamily="2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ea typeface="Calibri" pitchFamily="34" charset="0"/>
                <a:cs typeface="SutonnyMJ" pitchFamily="2" charset="0"/>
              </a:rPr>
              <a:t>V =  A I B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Gi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D”Pzvi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cv_©K</a:t>
            </a:r>
            <a:r>
              <a:rPr lang="en-US" sz="2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¨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SutonnyMJ" pitchFamily="2" charset="0"/>
              <a:cs typeface="SutonnyMJ" pitchFamily="2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6.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cybvivq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cvV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MÖnb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Kivi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Rb</a:t>
            </a:r>
            <a:r>
              <a:rPr lang="en-US" sz="24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¨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Uv‡M©U‡K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wewfbœ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we›`y‡Z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¯’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vcb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Ki‡Z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n‡e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Ges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c~‡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e©i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b¨vq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†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cÖm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K‡i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b`x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/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cyKz‡ii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PIov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†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ei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Kiv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hv‡e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|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SutonnyMJ" pitchFamily="2" charset="0"/>
              <a:cs typeface="SutonnyMJ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4800600" y="1905000"/>
            <a:ext cx="3886200" cy="1676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876800" y="1905000"/>
            <a:ext cx="10668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MLM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029200" y="2209800"/>
            <a:ext cx="381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876800" y="2514600"/>
            <a:ext cx="6858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H 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953000" y="2819400"/>
            <a:ext cx="5334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V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953000" y="3124200"/>
            <a:ext cx="7620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1"/>
                </a:solidFill>
              </a:rPr>
              <a:t>MLM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324600" y="2286000"/>
            <a:ext cx="1524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20.757  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324600" y="2514600"/>
            <a:ext cx="1524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27.345  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477000" y="2819400"/>
            <a:ext cx="10668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1.012 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867400" y="3124200"/>
            <a:ext cx="9144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1"/>
                </a:solidFill>
              </a:rPr>
              <a:t>MOVE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858000" y="3124200"/>
            <a:ext cx="6858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1"/>
                </a:solidFill>
              </a:rPr>
              <a:t>S%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696200" y="3124200"/>
            <a:ext cx="9144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1"/>
                </a:solidFill>
              </a:rPr>
              <a:t>OBS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2133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04800" y="3657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wPÎt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b`xi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¯’</a:t>
            </a:r>
            <a:endParaRPr lang="en-US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2362200"/>
            <a:ext cx="5562600" cy="120032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200" dirty="0" err="1" smtClean="0"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7200" dirty="0" smtClean="0">
                <a:latin typeface="SutonnyMJ" pitchFamily="2" charset="0"/>
                <a:cs typeface="SutonnyMJ" pitchFamily="2" charset="0"/>
              </a:rPr>
              <a:t>`</a:t>
            </a:r>
            <a:endParaRPr lang="en-US" sz="72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1087</TotalTime>
  <Words>345</Words>
  <Application>Microsoft Office PowerPoint</Application>
  <PresentationFormat>On-screen Show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welq t A¨vWfvÝW mv‡f©wqs-2 welq †KvW t 67862  ce© t6ô ce©  ‡gvt †gveviK †nv‡mb Aa¨ÿ evsjv‡`k mv‡f© Bbw÷wUDU, ivggvjv,Kzwgjøv|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7Kv‡Ri GKwU AZ¨vaywbK Rwic hš¿ hvi mvnv‡h¨ B‡j±ªwbK c×wZZ †Kvb †÷k‡bi hveZxq Z_¨vw` MÖnb Kiv hvq | GUv GKwU ¯^qswµq</dc:title>
  <dc:creator>Windows User</dc:creator>
  <cp:lastModifiedBy>8801551027822</cp:lastModifiedBy>
  <cp:revision>169</cp:revision>
  <dcterms:created xsi:type="dcterms:W3CDTF">2019-09-23T15:44:46Z</dcterms:created>
  <dcterms:modified xsi:type="dcterms:W3CDTF">2023-11-08T04:55:06Z</dcterms:modified>
</cp:coreProperties>
</file>