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70" r:id="rId4"/>
    <p:sldId id="293" r:id="rId5"/>
    <p:sldId id="292" r:id="rId6"/>
    <p:sldId id="291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3235-34E8-473A-AFB0-89DAF81C52E0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7739E-1C0D-4492-AAD0-68907DCE5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A972-7042-472F-82E1-1F66A16D155D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E404-E9C1-4F6B-8F48-1E78C5E61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5E404-E9C1-4F6B-8F48-1E78C5E6109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User\Desktop\Certificate\101MSDCF\DSC09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4495800" cy="3352799"/>
          </a:xfrm>
          <a:prstGeom prst="rect">
            <a:avLst/>
          </a:prstGeom>
          <a:noFill/>
        </p:spPr>
      </p:pic>
      <p:pic>
        <p:nvPicPr>
          <p:cNvPr id="1027" name="Picture 3" descr="C:\Users\User\Desktop\Certificate\101MSDCF\DSC09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648200"/>
            <a:ext cx="5257800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88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9A8D-27D3-4BC2-96EA-C506FFC66594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8153400" cy="43053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utonnyMJ" pitchFamily="2" charset="0"/>
                <a:cs typeface="SutonnyMJ" pitchFamily="2" charset="0"/>
              </a:rPr>
              <a:t>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elq t ‡ewmK mv‡f©wqs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welq †KvW t 27821  ce© t 2q ce©</a:t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‡gvt †gveviK †nv‡mb</a:t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Aa¨ÿ</a:t>
            </a:r>
          </a:p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vsjv‡`k mv‡f© Bbw÷wUDU,Kzwgjøv|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914400"/>
            <a:ext cx="8153400" cy="4305300"/>
          </a:xfrm>
          <a:prstGeom prst="rect">
            <a:avLst/>
          </a:prstGeom>
          <a:solidFill>
            <a:srgbClr val="00B050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</a:rPr>
              <a:t> </a:t>
            </a:r>
            <a:r>
              <a:rPr lang="en-US" b="1" dirty="0">
                <a:latin typeface="SutonnyMJ" pitchFamily="2" charset="0"/>
              </a:rPr>
              <a:t>R‡ei bvg: </a:t>
            </a:r>
            <a:r>
              <a:rPr lang="en-US" dirty="0">
                <a:latin typeface="SutonnyMJ" pitchFamily="2" charset="0"/>
              </a:rPr>
              <a:t>†PBb Ges †U‡ci mvnv‡h¨ j¤^ ¯’vcb| </a:t>
            </a:r>
            <a:r>
              <a:rPr lang="en-US" b="1" dirty="0">
                <a:latin typeface="SutonnyMJ" pitchFamily="2" charset="0"/>
              </a:rPr>
              <a:t>D‡Ïk¨: </a:t>
            </a:r>
            <a:r>
              <a:rPr lang="en-US" dirty="0">
                <a:latin typeface="SutonnyMJ" pitchFamily="2" charset="0"/>
              </a:rPr>
              <a:t>†PBb </a:t>
            </a:r>
            <a:r>
              <a:rPr lang="en-US" dirty="0" smtClean="0">
                <a:latin typeface="SutonnyMJ" pitchFamily="2" charset="0"/>
              </a:rPr>
              <a:t>Ges </a:t>
            </a:r>
            <a:r>
              <a:rPr lang="en-US" dirty="0">
                <a:latin typeface="SutonnyMJ" pitchFamily="2" charset="0"/>
              </a:rPr>
              <a:t>†U‡ci mvnv‡h¨ j¤^ ¯’vcb m¤ú‡K© AwfÁZv AR©b| </a:t>
            </a:r>
            <a:endParaRPr lang="en-US" dirty="0" smtClean="0">
              <a:latin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</a:rPr>
              <a:t>cÖ‡qvRbxq </a:t>
            </a:r>
            <a:r>
              <a:rPr lang="en-US" b="1" dirty="0">
                <a:latin typeface="SutonnyMJ" pitchFamily="2" charset="0"/>
              </a:rPr>
              <a:t>hš¿cvwZ: </a:t>
            </a:r>
            <a:r>
              <a:rPr lang="en-US" dirty="0">
                <a:latin typeface="SutonnyMJ" pitchFamily="2" charset="0"/>
              </a:rPr>
              <a:t>1| †PBb- 1wU 2| †Uc- </a:t>
            </a:r>
            <a:r>
              <a:rPr lang="en-US" dirty="0" smtClean="0">
                <a:latin typeface="SutonnyMJ" pitchFamily="2" charset="0"/>
              </a:rPr>
              <a:t>1wU 3</a:t>
            </a:r>
            <a:r>
              <a:rPr lang="en-US" dirty="0">
                <a:latin typeface="SutonnyMJ" pitchFamily="2" charset="0"/>
              </a:rPr>
              <a:t>| †iwÄs iW- 5wU 4| Zxi </a:t>
            </a:r>
            <a:r>
              <a:rPr lang="en-US" dirty="0" smtClean="0">
                <a:latin typeface="SutonnyMJ" pitchFamily="2" charset="0"/>
              </a:rPr>
              <a:t>(</a:t>
            </a:r>
            <a:r>
              <a:rPr lang="en-US" dirty="0">
                <a:latin typeface="+mn-lt"/>
              </a:rPr>
              <a:t>Arrow</a:t>
            </a:r>
            <a:r>
              <a:rPr lang="en-US" dirty="0">
                <a:latin typeface="SutonnyMJ" pitchFamily="2" charset="0"/>
              </a:rPr>
              <a:t>) - 5wU</a:t>
            </a:r>
            <a:r>
              <a:rPr lang="en-US" dirty="0"/>
              <a:t>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9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153400" cy="56267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6410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143000"/>
            <a:ext cx="7696200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SutonnyMJ" pitchFamily="2" charset="0"/>
              </a:rPr>
              <a:t>Kv‡Ri aviv: 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</a:rPr>
              <a:t>(1) </a:t>
            </a:r>
            <a:r>
              <a:rPr lang="en-US" sz="3600" dirty="0">
                <a:solidFill>
                  <a:srgbClr val="00B050"/>
                </a:solidFill>
              </a:rPr>
              <a:t>AB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</a:rPr>
              <a:t> †PBb jvB‡bi Dci </a:t>
            </a:r>
            <a:r>
              <a:rPr lang="en-US" sz="3600" dirty="0">
                <a:solidFill>
                  <a:srgbClr val="00B050"/>
                </a:solidFill>
              </a:rPr>
              <a:t>C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</a:rPr>
              <a:t> we›`y wPwýZ Kwi Ges </a:t>
            </a:r>
            <a:r>
              <a:rPr lang="en-US" sz="3600" dirty="0">
                <a:solidFill>
                  <a:srgbClr val="00B050"/>
                </a:solidFill>
              </a:rPr>
              <a:t>C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</a:rPr>
              <a:t> we›`yi Dci j¤^ ¯’vcb Kwi| (2) </a:t>
            </a:r>
            <a:r>
              <a:rPr lang="en-US" sz="3600" dirty="0">
                <a:solidFill>
                  <a:srgbClr val="00B050"/>
                </a:solidFill>
              </a:rPr>
              <a:t>C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</a:rPr>
              <a:t> †_‡K evg cv‡k¦© 20 wj¼ `~‡i †PBb jvB‡bi Dci </a:t>
            </a:r>
            <a:r>
              <a:rPr lang="en-US" sz="3600" dirty="0">
                <a:solidFill>
                  <a:srgbClr val="00B050"/>
                </a:solidFill>
              </a:rPr>
              <a:t>D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</a:rPr>
              <a:t> we›`y wPwýZ Kwi| (3) GLb </a:t>
            </a:r>
            <a:r>
              <a:rPr lang="en-US" sz="3600" dirty="0">
                <a:solidFill>
                  <a:srgbClr val="00B050"/>
                </a:solidFill>
              </a:rPr>
              <a:t>C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</a:rPr>
              <a:t> we›`y‡Z wkKj cÖvšÍ AvU‡K †i‡L 40Zg wj¼ </a:t>
            </a:r>
            <a:r>
              <a:rPr lang="en-US" sz="3600" dirty="0">
                <a:solidFill>
                  <a:srgbClr val="00B050"/>
                </a:solidFill>
              </a:rPr>
              <a:t>D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</a:rPr>
              <a:t> n‡Z AvU‡K w`B| (4) Gevi wkK‡ji 15Zg wj¼ wPwýZ we›`y </a:t>
            </a:r>
            <a:r>
              <a:rPr lang="en-US" sz="3600" dirty="0">
                <a:solidFill>
                  <a:srgbClr val="00B050"/>
                </a:solidFill>
              </a:rPr>
              <a:t>E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</a:rPr>
              <a:t> †Z a‡i wkKj‡K Rwic †iLvi evg w`‡K j¤^ ¯’vcb Kwi| </a:t>
            </a:r>
            <a:endParaRPr lang="en-US" sz="36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3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762000"/>
            <a:ext cx="7620000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R‡ei bvg: 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</a:rPr>
              <a:t>AcwUK¨vj ¯‹qvi Gi mvnv‡h¨ j¤^ ¯’vcb| </a:t>
            </a:r>
            <a:endParaRPr lang="en-US" sz="2800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SutonnyMJ" pitchFamily="2" charset="0"/>
              </a:rPr>
              <a:t>D‡Ïk</a:t>
            </a:r>
            <a:r>
              <a:rPr lang="en-US" sz="2800" b="1" dirty="0">
                <a:solidFill>
                  <a:srgbClr val="FFFF00"/>
                </a:solidFill>
                <a:latin typeface="SutonnyMJ" pitchFamily="2" charset="0"/>
              </a:rPr>
              <a:t>¨: 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</a:rPr>
              <a:t>AcwUK¨vj ¯‹qvi Gi mvnv‡h¨ †Kvb †iLv ev wkKj †iLvi Dci j‡¤^i cv`we›`y wba©viY m¤ú‡K© AwfÁZv AR©b| </a:t>
            </a:r>
            <a:endParaRPr lang="en-US" sz="2800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</a:rPr>
              <a:t>cÖ‡qvRbxq 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</a:rPr>
              <a:t>hš¿cvwZ: 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</a:rPr>
              <a:t>1| †PBb - 1wU 2| †Uc - 1wU 3| †iwÄs iW - 5wU 4| AcwUK¨vj ¯‹qvi - 5wU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7010400" cy="259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3852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914400"/>
            <a:ext cx="7848600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SutonnyMJ" pitchFamily="2" charset="0"/>
              </a:rPr>
              <a:t>Kv‡Ri aviv: 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1| </a:t>
            </a:r>
            <a:r>
              <a:rPr lang="en-US" sz="2800" dirty="0">
                <a:solidFill>
                  <a:srgbClr val="00B0F0"/>
                </a:solidFill>
              </a:rPr>
              <a:t>PQ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 †PBb jvBb Gi evg cv‡k¦© </a:t>
            </a:r>
            <a:r>
              <a:rPr lang="en-US" sz="2800" dirty="0">
                <a:solidFill>
                  <a:srgbClr val="00B0F0"/>
                </a:solidFill>
              </a:rPr>
              <a:t>B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 we›`y wba©viY Kwi Ges †iwÄs iW ¯’vcb Kwi| 2| </a:t>
            </a:r>
            <a:r>
              <a:rPr lang="en-US" sz="2800" dirty="0">
                <a:solidFill>
                  <a:srgbClr val="00B0F0"/>
                </a:solidFill>
              </a:rPr>
              <a:t>PQ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 †PBb jvB‡bi Dci Ggb RvqMvq `uvov‡Z n‡e †hb j¤^ n‡Z cv‡i| 3| AcwUK¨vj †¯‹vqvi nv‡Z awiqv AvbyfwgK Ae¯’vq †PvL eivei Avb‡e Ges wQ`ª w`qv mvg‡bi w`‡K ZvKvBqv mvg‡b wcQ‡b nvwU‡Z n‡e| 4| GLb wQ`ª w`qv </a:t>
            </a:r>
            <a:r>
              <a:rPr lang="en-US" sz="2800" dirty="0">
                <a:solidFill>
                  <a:srgbClr val="00B0F0"/>
                </a:solidFill>
              </a:rPr>
              <a:t>Q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 †Z ¯’vwcZ †iwÄs iW Ges </a:t>
            </a:r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</a:rPr>
              <a:t>w`KP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µ</a:t>
            </a:r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</a:rPr>
              <a:t>evj 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Avqbvq </a:t>
            </a:r>
            <a:r>
              <a:rPr lang="en-US" sz="2800" dirty="0">
                <a:solidFill>
                  <a:srgbClr val="00B0F0"/>
                </a:solidFill>
              </a:rPr>
              <a:t>B 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†Z ¯’vwcZ †iwÄs iW †`L‡Z n‡e| 5| mvg‡b-wcQ‡b Pj‡Z Pj‡Z `yBwU †iwÄs iW </a:t>
            </a:r>
            <a:r>
              <a:rPr lang="en-US" sz="2800" dirty="0">
                <a:solidFill>
                  <a:srgbClr val="00B0F0"/>
                </a:solidFill>
              </a:rPr>
              <a:t>(B 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I </a:t>
            </a:r>
            <a:r>
              <a:rPr lang="en-US" sz="2800" dirty="0">
                <a:solidFill>
                  <a:srgbClr val="00B0F0"/>
                </a:solidFill>
              </a:rPr>
              <a:t>Q) 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GKB ‡iLvq wgjv‡Z n‡e| 6| †hLv‡b `yBwU †iwÄs iW GKB †iLvq wgwjZ n‡e wVK Zvnvi wb‡PB </a:t>
            </a:r>
            <a:r>
              <a:rPr lang="en-US" sz="2800" dirty="0">
                <a:solidFill>
                  <a:srgbClr val="00B0F0"/>
                </a:solidFill>
              </a:rPr>
              <a:t>(A) 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n‡e </a:t>
            </a:r>
            <a:r>
              <a:rPr lang="en-US" sz="2800" dirty="0">
                <a:solidFill>
                  <a:srgbClr val="00B0F0"/>
                </a:solidFill>
              </a:rPr>
              <a:t>PQ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 †PBb jvB‡bi Dci </a:t>
            </a:r>
            <a:r>
              <a:rPr lang="en-US" sz="2800" dirty="0">
                <a:solidFill>
                  <a:srgbClr val="00B0F0"/>
                </a:solidFill>
              </a:rPr>
              <a:t>B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</a:rPr>
              <a:t> †iwÄs i‡Wi mg‡KŠwYK cv`g~j| </a:t>
            </a:r>
            <a:endParaRPr lang="en-US" sz="2800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6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295400"/>
            <a:ext cx="8153400" cy="4305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SutonnyMJ" pitchFamily="2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SutonnyMJ" pitchFamily="2" charset="0"/>
              </a:rPr>
              <a:t>†PBb,†Uc 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AcwUK¨vj ¯‹qvi Gi mvnv‡h¨ </a:t>
            </a:r>
            <a:endParaRPr lang="en-US" dirty="0" smtClean="0">
              <a:solidFill>
                <a:srgbClr val="FFFF00"/>
              </a:solidFill>
              <a:latin typeface="SutonnyMJ" pitchFamily="2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SutonnyMJ" pitchFamily="2" charset="0"/>
              </a:rPr>
              <a:t>j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¤^ ¯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</a:rPr>
              <a:t>’vcb 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Ki‡Z mÿg n‡e|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971800" y="1752600"/>
            <a:ext cx="2819400" cy="11430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1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251</TotalTime>
  <Words>431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8801551027822</cp:lastModifiedBy>
  <cp:revision>34</cp:revision>
  <dcterms:created xsi:type="dcterms:W3CDTF">2013-09-23T14:34:01Z</dcterms:created>
  <dcterms:modified xsi:type="dcterms:W3CDTF">2023-10-12T04:16:31Z</dcterms:modified>
</cp:coreProperties>
</file>